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692" r:id="rId5"/>
    <p:sldMasterId id="2147483698" r:id="rId6"/>
    <p:sldMasterId id="2147483722" r:id="rId7"/>
    <p:sldMasterId id="2147483724" r:id="rId8"/>
  </p:sldMasterIdLst>
  <p:notesMasterIdLst>
    <p:notesMasterId r:id="rId48"/>
  </p:notesMasterIdLst>
  <p:handoutMasterIdLst>
    <p:handoutMasterId r:id="rId49"/>
  </p:handoutMasterIdLst>
  <p:sldIdLst>
    <p:sldId id="492" r:id="rId9"/>
    <p:sldId id="256" r:id="rId10"/>
    <p:sldId id="276" r:id="rId11"/>
    <p:sldId id="507" r:id="rId12"/>
    <p:sldId id="271" r:id="rId13"/>
    <p:sldId id="4672" r:id="rId14"/>
    <p:sldId id="277" r:id="rId15"/>
    <p:sldId id="270" r:id="rId16"/>
    <p:sldId id="493" r:id="rId17"/>
    <p:sldId id="4673" r:id="rId18"/>
    <p:sldId id="4674" r:id="rId19"/>
    <p:sldId id="4675" r:id="rId20"/>
    <p:sldId id="4676" r:id="rId21"/>
    <p:sldId id="447" r:id="rId22"/>
    <p:sldId id="444" r:id="rId23"/>
    <p:sldId id="475" r:id="rId24"/>
    <p:sldId id="471" r:id="rId25"/>
    <p:sldId id="476" r:id="rId26"/>
    <p:sldId id="477" r:id="rId27"/>
    <p:sldId id="480" r:id="rId28"/>
    <p:sldId id="481" r:id="rId29"/>
    <p:sldId id="482" r:id="rId30"/>
    <p:sldId id="491" r:id="rId31"/>
    <p:sldId id="472" r:id="rId32"/>
    <p:sldId id="473" r:id="rId33"/>
    <p:sldId id="474" r:id="rId34"/>
    <p:sldId id="478" r:id="rId35"/>
    <p:sldId id="479" r:id="rId36"/>
    <p:sldId id="487" r:id="rId37"/>
    <p:sldId id="488" r:id="rId38"/>
    <p:sldId id="489" r:id="rId39"/>
    <p:sldId id="490" r:id="rId40"/>
    <p:sldId id="486" r:id="rId41"/>
    <p:sldId id="359" r:id="rId42"/>
    <p:sldId id="485" r:id="rId43"/>
    <p:sldId id="470" r:id="rId44"/>
    <p:sldId id="449" r:id="rId45"/>
    <p:sldId id="483" r:id="rId46"/>
    <p:sldId id="469" r:id="rId4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Styles" initials="PBAS" lastIdx="3" clrIdx="0">
    <p:extLst>
      <p:ext uri="{19B8F6BF-5375-455C-9EA6-DF929625EA0E}">
        <p15:presenceInfo xmlns:p15="http://schemas.microsoft.com/office/powerpoint/2012/main" userId="Peter Styles" providerId="None"/>
      </p:ext>
    </p:extLst>
  </p:cmAuthor>
  <p:cmAuthor id="2" name="Peter Styles" initials="PS" lastIdx="3" clrIdx="1">
    <p:extLst>
      <p:ext uri="{19B8F6BF-5375-455C-9EA6-DF929625EA0E}">
        <p15:presenceInfo xmlns:p15="http://schemas.microsoft.com/office/powerpoint/2012/main" userId="S-1-5-21-682003330-789336058-725345543-447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FF6F2C"/>
    <a:srgbClr val="009478"/>
    <a:srgbClr val="B2676A"/>
    <a:srgbClr val="D9D9D9"/>
    <a:srgbClr val="7AC36A"/>
    <a:srgbClr val="F15A60"/>
    <a:srgbClr val="F82B60"/>
    <a:srgbClr val="287CF9"/>
    <a:srgbClr val="FFD6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067" autoAdjust="0"/>
  </p:normalViewPr>
  <p:slideViewPr>
    <p:cSldViewPr snapToGrid="0">
      <p:cViewPr varScale="1">
        <p:scale>
          <a:sx n="99" d="100"/>
          <a:sy n="99" d="100"/>
        </p:scale>
        <p:origin x="8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McDonald" userId="4ca73471-a762-4a87-96b9-6ec8c8d8da51" providerId="ADAL" clId="{747DFB79-150A-4673-866D-EAFFCF723C4F}"/>
    <pc:docChg chg="modSld">
      <pc:chgData name="Ian McDonald" userId="4ca73471-a762-4a87-96b9-6ec8c8d8da51" providerId="ADAL" clId="{747DFB79-150A-4673-866D-EAFFCF723C4F}" dt="2025-02-25T13:16:30.398" v="4" actId="20577"/>
      <pc:docMkLst>
        <pc:docMk/>
      </pc:docMkLst>
      <pc:sldChg chg="modSp mod">
        <pc:chgData name="Ian McDonald" userId="4ca73471-a762-4a87-96b9-6ec8c8d8da51" providerId="ADAL" clId="{747DFB79-150A-4673-866D-EAFFCF723C4F}" dt="2025-02-25T13:16:30.398" v="4" actId="20577"/>
        <pc:sldMkLst>
          <pc:docMk/>
          <pc:sldMk cId="354628357" sldId="4676"/>
        </pc:sldMkLst>
        <pc:spChg chg="mod">
          <ac:chgData name="Ian McDonald" userId="4ca73471-a762-4a87-96b9-6ec8c8d8da51" providerId="ADAL" clId="{747DFB79-150A-4673-866D-EAFFCF723C4F}" dt="2025-02-25T13:16:30.398" v="4" actId="20577"/>
          <ac:spMkLst>
            <pc:docMk/>
            <pc:sldMk cId="354628357" sldId="4676"/>
            <ac:spMk id="2" creationId="{978D2C43-CD32-F477-AAE2-E4517BD62CC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3D231B-25A1-4E2C-A5C6-22A0FC55654C}" type="doc">
      <dgm:prSet loTypeId="urn:microsoft.com/office/officeart/2005/8/layout/pyramid1" loCatId="pyramid" qsTypeId="urn:microsoft.com/office/officeart/2005/8/quickstyle/simple1" qsCatId="simple" csTypeId="urn:microsoft.com/office/officeart/2005/8/colors/accent1_2" csCatId="accent1" phldr="1"/>
      <dgm:spPr/>
    </dgm:pt>
    <dgm:pt modelId="{92103ACF-FD31-4047-B953-C67D7E64703E}">
      <dgm:prSet phldrT="[Text]" custT="1"/>
      <dgm:spPr>
        <a:solidFill>
          <a:schemeClr val="accent6">
            <a:lumMod val="40000"/>
            <a:lumOff val="60000"/>
          </a:schemeClr>
        </a:solidFill>
      </dgm:spPr>
      <dgm:t>
        <a:bodyPr/>
        <a:lstStyle/>
        <a:p>
          <a:endParaRPr lang="en-GB" sz="2400" b="1" dirty="0">
            <a:solidFill>
              <a:srgbClr val="002060"/>
            </a:solidFill>
            <a:effectLst>
              <a:outerShdw blurRad="38100" dist="38100" dir="2700000" algn="tl">
                <a:srgbClr val="000000">
                  <a:alpha val="43137"/>
                </a:srgbClr>
              </a:outerShdw>
            </a:effectLst>
            <a:latin typeface="Abadi" panose="020B0604020104020204" pitchFamily="34" charset="0"/>
          </a:endParaRPr>
        </a:p>
        <a:p>
          <a:r>
            <a:rPr lang="en-GB" sz="2800" b="1" dirty="0">
              <a:solidFill>
                <a:schemeClr val="tx1"/>
              </a:solidFill>
              <a:effectLst>
                <a:outerShdw blurRad="38100" dist="38100" dir="2700000" algn="tl">
                  <a:srgbClr val="000000">
                    <a:alpha val="43137"/>
                  </a:srgbClr>
                </a:outerShdw>
              </a:effectLst>
              <a:latin typeface="Abadi" panose="020B0604020104020204" pitchFamily="34" charset="0"/>
            </a:rPr>
            <a:t>Trade in </a:t>
          </a:r>
        </a:p>
        <a:p>
          <a:r>
            <a:rPr lang="en-GB" sz="2800" b="1" dirty="0">
              <a:solidFill>
                <a:schemeClr val="tx1"/>
              </a:solidFill>
              <a:effectLst>
                <a:outerShdw blurRad="38100" dist="38100" dir="2700000" algn="tl">
                  <a:srgbClr val="000000">
                    <a:alpha val="43137"/>
                  </a:srgbClr>
                </a:outerShdw>
              </a:effectLst>
              <a:latin typeface="Abadi" panose="020B0604020104020204" pitchFamily="34" charset="0"/>
            </a:rPr>
            <a:t>Goods &amp; Tech</a:t>
          </a:r>
        </a:p>
      </dgm:t>
    </dgm:pt>
    <dgm:pt modelId="{19EABFBC-BAA4-4473-9E8D-A3EF8CC6E973}" type="parTrans" cxnId="{07EEA661-57AE-4C8D-B3DB-82F4DAE15CC7}">
      <dgm:prSet/>
      <dgm:spPr/>
      <dgm:t>
        <a:bodyPr/>
        <a:lstStyle/>
        <a:p>
          <a:endParaRPr lang="en-GB"/>
        </a:p>
      </dgm:t>
    </dgm:pt>
    <dgm:pt modelId="{2EF094DB-BAFD-4A03-B9D0-CF0236B60DCD}" type="sibTrans" cxnId="{07EEA661-57AE-4C8D-B3DB-82F4DAE15CC7}">
      <dgm:prSet/>
      <dgm:spPr/>
      <dgm:t>
        <a:bodyPr/>
        <a:lstStyle/>
        <a:p>
          <a:endParaRPr lang="en-GB"/>
        </a:p>
      </dgm:t>
    </dgm:pt>
    <dgm:pt modelId="{017753B0-ED67-4522-95DB-8DFDD8541B1F}">
      <dgm:prSet phldrT="[Text]" custT="1"/>
      <dgm:spPr>
        <a:solidFill>
          <a:schemeClr val="accent2">
            <a:lumMod val="40000"/>
            <a:lumOff val="60000"/>
          </a:schemeClr>
        </a:solidFill>
      </dgm:spPr>
      <dgm:t>
        <a:bodyPr/>
        <a:lstStyle/>
        <a:p>
          <a:r>
            <a:rPr lang="en-GB" sz="3200" b="1" dirty="0">
              <a:effectLst>
                <a:outerShdw blurRad="38100" dist="38100" dir="2700000" algn="tl">
                  <a:srgbClr val="000000">
                    <a:alpha val="43137"/>
                  </a:srgbClr>
                </a:outerShdw>
              </a:effectLst>
              <a:latin typeface="Abadi" panose="020B0604020104020204" pitchFamily="34" charset="0"/>
            </a:rPr>
            <a:t>Revenue Raising Activities</a:t>
          </a:r>
        </a:p>
      </dgm:t>
    </dgm:pt>
    <dgm:pt modelId="{26134B14-AAC7-4CDF-BE71-D29556496DF9}" type="parTrans" cxnId="{36FA1999-ED4B-47ED-A491-5ED0AAE24DC5}">
      <dgm:prSet/>
      <dgm:spPr/>
      <dgm:t>
        <a:bodyPr/>
        <a:lstStyle/>
        <a:p>
          <a:endParaRPr lang="en-GB"/>
        </a:p>
      </dgm:t>
    </dgm:pt>
    <dgm:pt modelId="{95C4B345-BB7E-4BB9-B14C-E0D9B451A5F1}" type="sibTrans" cxnId="{36FA1999-ED4B-47ED-A491-5ED0AAE24DC5}">
      <dgm:prSet/>
      <dgm:spPr/>
      <dgm:t>
        <a:bodyPr/>
        <a:lstStyle/>
        <a:p>
          <a:endParaRPr lang="en-GB"/>
        </a:p>
      </dgm:t>
    </dgm:pt>
    <dgm:pt modelId="{2826BC66-B4EA-49F7-9A3D-6273249F6A8D}">
      <dgm:prSet phldrT="[Text]" custT="1"/>
      <dgm:spPr>
        <a:solidFill>
          <a:schemeClr val="accent1">
            <a:lumMod val="40000"/>
            <a:lumOff val="60000"/>
          </a:schemeClr>
        </a:solidFill>
      </dgm:spPr>
      <dgm:t>
        <a:bodyPr/>
        <a:lstStyle/>
        <a:p>
          <a:pPr algn="ctr"/>
          <a:r>
            <a:rPr lang="en-GB" sz="3200" b="1" dirty="0">
              <a:effectLst>
                <a:outerShdw blurRad="38100" dist="38100" dir="2700000" algn="tl">
                  <a:srgbClr val="000000">
                    <a:alpha val="43137"/>
                  </a:srgbClr>
                </a:outerShdw>
              </a:effectLst>
              <a:latin typeface="Abadi" panose="020B0604020104020204" pitchFamily="34" charset="0"/>
            </a:rPr>
            <a:t>Financial and corporate infrastructures</a:t>
          </a:r>
        </a:p>
      </dgm:t>
    </dgm:pt>
    <dgm:pt modelId="{40255F5F-8692-4343-B7C7-24B4840C2127}" type="parTrans" cxnId="{1C709CE9-0E4A-44C1-9B87-B0DED0C3FA65}">
      <dgm:prSet/>
      <dgm:spPr/>
      <dgm:t>
        <a:bodyPr/>
        <a:lstStyle/>
        <a:p>
          <a:endParaRPr lang="en-GB"/>
        </a:p>
      </dgm:t>
    </dgm:pt>
    <dgm:pt modelId="{62B47DA2-2A5E-43D2-BF8C-DDA49DD570DE}" type="sibTrans" cxnId="{1C709CE9-0E4A-44C1-9B87-B0DED0C3FA65}">
      <dgm:prSet/>
      <dgm:spPr/>
      <dgm:t>
        <a:bodyPr/>
        <a:lstStyle/>
        <a:p>
          <a:endParaRPr lang="en-GB"/>
        </a:p>
      </dgm:t>
    </dgm:pt>
    <dgm:pt modelId="{BFF9F434-FA7A-495A-8D23-C38E4B8D9A88}" type="pres">
      <dgm:prSet presAssocID="{153D231B-25A1-4E2C-A5C6-22A0FC55654C}" presName="Name0" presStyleCnt="0">
        <dgm:presLayoutVars>
          <dgm:dir/>
          <dgm:animLvl val="lvl"/>
          <dgm:resizeHandles val="exact"/>
        </dgm:presLayoutVars>
      </dgm:prSet>
      <dgm:spPr/>
    </dgm:pt>
    <dgm:pt modelId="{50D1828E-116C-49A2-89A3-7B3643D6E6A4}" type="pres">
      <dgm:prSet presAssocID="{92103ACF-FD31-4047-B953-C67D7E64703E}" presName="Name8" presStyleCnt="0"/>
      <dgm:spPr/>
    </dgm:pt>
    <dgm:pt modelId="{3AAC008F-8B7C-4906-B0B8-92212D64F5CE}" type="pres">
      <dgm:prSet presAssocID="{92103ACF-FD31-4047-B953-C67D7E64703E}" presName="level" presStyleLbl="node1" presStyleIdx="0" presStyleCnt="3">
        <dgm:presLayoutVars>
          <dgm:chMax val="1"/>
          <dgm:bulletEnabled val="1"/>
        </dgm:presLayoutVars>
      </dgm:prSet>
      <dgm:spPr/>
    </dgm:pt>
    <dgm:pt modelId="{A676621B-F43A-4969-B66B-DF31EF2514F2}" type="pres">
      <dgm:prSet presAssocID="{92103ACF-FD31-4047-B953-C67D7E64703E}" presName="levelTx" presStyleLbl="revTx" presStyleIdx="0" presStyleCnt="0">
        <dgm:presLayoutVars>
          <dgm:chMax val="1"/>
          <dgm:bulletEnabled val="1"/>
        </dgm:presLayoutVars>
      </dgm:prSet>
      <dgm:spPr/>
    </dgm:pt>
    <dgm:pt modelId="{16C6C239-6965-456E-80E3-F7DEBD630017}" type="pres">
      <dgm:prSet presAssocID="{017753B0-ED67-4522-95DB-8DFDD8541B1F}" presName="Name8" presStyleCnt="0"/>
      <dgm:spPr/>
    </dgm:pt>
    <dgm:pt modelId="{DA73180B-E7DE-4BC5-912D-9A9593FAA1C5}" type="pres">
      <dgm:prSet presAssocID="{017753B0-ED67-4522-95DB-8DFDD8541B1F}" presName="level" presStyleLbl="node1" presStyleIdx="1" presStyleCnt="3">
        <dgm:presLayoutVars>
          <dgm:chMax val="1"/>
          <dgm:bulletEnabled val="1"/>
        </dgm:presLayoutVars>
      </dgm:prSet>
      <dgm:spPr/>
    </dgm:pt>
    <dgm:pt modelId="{D55D8924-CE59-4ED2-9187-FF1C44A2E33E}" type="pres">
      <dgm:prSet presAssocID="{017753B0-ED67-4522-95DB-8DFDD8541B1F}" presName="levelTx" presStyleLbl="revTx" presStyleIdx="0" presStyleCnt="0">
        <dgm:presLayoutVars>
          <dgm:chMax val="1"/>
          <dgm:bulletEnabled val="1"/>
        </dgm:presLayoutVars>
      </dgm:prSet>
      <dgm:spPr/>
    </dgm:pt>
    <dgm:pt modelId="{2B430714-DCFD-4FE2-9F87-927938D583AB}" type="pres">
      <dgm:prSet presAssocID="{2826BC66-B4EA-49F7-9A3D-6273249F6A8D}" presName="Name8" presStyleCnt="0"/>
      <dgm:spPr/>
    </dgm:pt>
    <dgm:pt modelId="{D45EF072-641C-4016-AC3B-40244CF8216A}" type="pres">
      <dgm:prSet presAssocID="{2826BC66-B4EA-49F7-9A3D-6273249F6A8D}" presName="level" presStyleLbl="node1" presStyleIdx="2" presStyleCnt="3">
        <dgm:presLayoutVars>
          <dgm:chMax val="1"/>
          <dgm:bulletEnabled val="1"/>
        </dgm:presLayoutVars>
      </dgm:prSet>
      <dgm:spPr/>
    </dgm:pt>
    <dgm:pt modelId="{BF196AA8-DDA1-468C-83DA-CE6150DB4954}" type="pres">
      <dgm:prSet presAssocID="{2826BC66-B4EA-49F7-9A3D-6273249F6A8D}" presName="levelTx" presStyleLbl="revTx" presStyleIdx="0" presStyleCnt="0">
        <dgm:presLayoutVars>
          <dgm:chMax val="1"/>
          <dgm:bulletEnabled val="1"/>
        </dgm:presLayoutVars>
      </dgm:prSet>
      <dgm:spPr/>
    </dgm:pt>
  </dgm:ptLst>
  <dgm:cxnLst>
    <dgm:cxn modelId="{B3C0DF12-AC07-4C55-874D-40A59F8ED73C}" type="presOf" srcId="{2826BC66-B4EA-49F7-9A3D-6273249F6A8D}" destId="{BF196AA8-DDA1-468C-83DA-CE6150DB4954}" srcOrd="1" destOrd="0" presId="urn:microsoft.com/office/officeart/2005/8/layout/pyramid1"/>
    <dgm:cxn modelId="{8863F72F-734E-49B8-9235-C4A0801AA762}" type="presOf" srcId="{017753B0-ED67-4522-95DB-8DFDD8541B1F}" destId="{DA73180B-E7DE-4BC5-912D-9A9593FAA1C5}" srcOrd="0" destOrd="0" presId="urn:microsoft.com/office/officeart/2005/8/layout/pyramid1"/>
    <dgm:cxn modelId="{64F0233F-DC64-48CD-9108-AF97CE33DC3F}" type="presOf" srcId="{2826BC66-B4EA-49F7-9A3D-6273249F6A8D}" destId="{D45EF072-641C-4016-AC3B-40244CF8216A}" srcOrd="0" destOrd="0" presId="urn:microsoft.com/office/officeart/2005/8/layout/pyramid1"/>
    <dgm:cxn modelId="{07EEA661-57AE-4C8D-B3DB-82F4DAE15CC7}" srcId="{153D231B-25A1-4E2C-A5C6-22A0FC55654C}" destId="{92103ACF-FD31-4047-B953-C67D7E64703E}" srcOrd="0" destOrd="0" parTransId="{19EABFBC-BAA4-4473-9E8D-A3EF8CC6E973}" sibTransId="{2EF094DB-BAFD-4A03-B9D0-CF0236B60DCD}"/>
    <dgm:cxn modelId="{C4098749-A25C-4797-B3A0-D2663F1E1663}" type="presOf" srcId="{017753B0-ED67-4522-95DB-8DFDD8541B1F}" destId="{D55D8924-CE59-4ED2-9187-FF1C44A2E33E}" srcOrd="1" destOrd="0" presId="urn:microsoft.com/office/officeart/2005/8/layout/pyramid1"/>
    <dgm:cxn modelId="{D7AE426C-D62B-4D85-856B-D6667FFF3957}" type="presOf" srcId="{92103ACF-FD31-4047-B953-C67D7E64703E}" destId="{A676621B-F43A-4969-B66B-DF31EF2514F2}" srcOrd="1" destOrd="0" presId="urn:microsoft.com/office/officeart/2005/8/layout/pyramid1"/>
    <dgm:cxn modelId="{36FA1999-ED4B-47ED-A491-5ED0AAE24DC5}" srcId="{153D231B-25A1-4E2C-A5C6-22A0FC55654C}" destId="{017753B0-ED67-4522-95DB-8DFDD8541B1F}" srcOrd="1" destOrd="0" parTransId="{26134B14-AAC7-4CDF-BE71-D29556496DF9}" sibTransId="{95C4B345-BB7E-4BB9-B14C-E0D9B451A5F1}"/>
    <dgm:cxn modelId="{C08861D1-D30A-4B4D-8F75-70E6165A5309}" type="presOf" srcId="{153D231B-25A1-4E2C-A5C6-22A0FC55654C}" destId="{BFF9F434-FA7A-495A-8D23-C38E4B8D9A88}" srcOrd="0" destOrd="0" presId="urn:microsoft.com/office/officeart/2005/8/layout/pyramid1"/>
    <dgm:cxn modelId="{1C709CE9-0E4A-44C1-9B87-B0DED0C3FA65}" srcId="{153D231B-25A1-4E2C-A5C6-22A0FC55654C}" destId="{2826BC66-B4EA-49F7-9A3D-6273249F6A8D}" srcOrd="2" destOrd="0" parTransId="{40255F5F-8692-4343-B7C7-24B4840C2127}" sibTransId="{62B47DA2-2A5E-43D2-BF8C-DDA49DD570DE}"/>
    <dgm:cxn modelId="{318271F0-5E6F-49CF-BA86-E6A62C2A53FB}" type="presOf" srcId="{92103ACF-FD31-4047-B953-C67D7E64703E}" destId="{3AAC008F-8B7C-4906-B0B8-92212D64F5CE}" srcOrd="0" destOrd="0" presId="urn:microsoft.com/office/officeart/2005/8/layout/pyramid1"/>
    <dgm:cxn modelId="{79841D0C-4FA9-4318-BBA5-51B3EAF5B504}" type="presParOf" srcId="{BFF9F434-FA7A-495A-8D23-C38E4B8D9A88}" destId="{50D1828E-116C-49A2-89A3-7B3643D6E6A4}" srcOrd="0" destOrd="0" presId="urn:microsoft.com/office/officeart/2005/8/layout/pyramid1"/>
    <dgm:cxn modelId="{9D125828-19B1-4665-9550-414CF4B28E91}" type="presParOf" srcId="{50D1828E-116C-49A2-89A3-7B3643D6E6A4}" destId="{3AAC008F-8B7C-4906-B0B8-92212D64F5CE}" srcOrd="0" destOrd="0" presId="urn:microsoft.com/office/officeart/2005/8/layout/pyramid1"/>
    <dgm:cxn modelId="{ECD8034D-C556-41DE-9781-B3CD2ECEC477}" type="presParOf" srcId="{50D1828E-116C-49A2-89A3-7B3643D6E6A4}" destId="{A676621B-F43A-4969-B66B-DF31EF2514F2}" srcOrd="1" destOrd="0" presId="urn:microsoft.com/office/officeart/2005/8/layout/pyramid1"/>
    <dgm:cxn modelId="{C3D7F375-A00C-480E-A802-A66C00B94A2A}" type="presParOf" srcId="{BFF9F434-FA7A-495A-8D23-C38E4B8D9A88}" destId="{16C6C239-6965-456E-80E3-F7DEBD630017}" srcOrd="1" destOrd="0" presId="urn:microsoft.com/office/officeart/2005/8/layout/pyramid1"/>
    <dgm:cxn modelId="{393D924C-F6E7-4197-9102-7C403294BE27}" type="presParOf" srcId="{16C6C239-6965-456E-80E3-F7DEBD630017}" destId="{DA73180B-E7DE-4BC5-912D-9A9593FAA1C5}" srcOrd="0" destOrd="0" presId="urn:microsoft.com/office/officeart/2005/8/layout/pyramid1"/>
    <dgm:cxn modelId="{C39B3B2C-CC4A-4E2E-9341-84EDC4A1B352}" type="presParOf" srcId="{16C6C239-6965-456E-80E3-F7DEBD630017}" destId="{D55D8924-CE59-4ED2-9187-FF1C44A2E33E}" srcOrd="1" destOrd="0" presId="urn:microsoft.com/office/officeart/2005/8/layout/pyramid1"/>
    <dgm:cxn modelId="{52B48EA5-85F6-44BE-9EBB-C065A9AB44C6}" type="presParOf" srcId="{BFF9F434-FA7A-495A-8D23-C38E4B8D9A88}" destId="{2B430714-DCFD-4FE2-9F87-927938D583AB}" srcOrd="2" destOrd="0" presId="urn:microsoft.com/office/officeart/2005/8/layout/pyramid1"/>
    <dgm:cxn modelId="{F5654168-D623-4FDA-98BA-99FB6675A0F8}" type="presParOf" srcId="{2B430714-DCFD-4FE2-9F87-927938D583AB}" destId="{D45EF072-641C-4016-AC3B-40244CF8216A}" srcOrd="0" destOrd="0" presId="urn:microsoft.com/office/officeart/2005/8/layout/pyramid1"/>
    <dgm:cxn modelId="{F471D4E4-B81E-40FE-A9AA-1C561E5111F3}" type="presParOf" srcId="{2B430714-DCFD-4FE2-9F87-927938D583AB}" destId="{BF196AA8-DDA1-468C-83DA-CE6150DB4954}"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AC008F-8B7C-4906-B0B8-92212D64F5CE}">
      <dsp:nvSpPr>
        <dsp:cNvPr id="0" name=""/>
        <dsp:cNvSpPr/>
      </dsp:nvSpPr>
      <dsp:spPr>
        <a:xfrm>
          <a:off x="3735916" y="0"/>
          <a:ext cx="3735916" cy="1638829"/>
        </a:xfrm>
        <a:prstGeom prst="trapezoid">
          <a:avLst>
            <a:gd name="adj" fmla="val 113981"/>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b="1" kern="1200" dirty="0">
            <a:solidFill>
              <a:srgbClr val="002060"/>
            </a:solidFill>
            <a:effectLst>
              <a:outerShdw blurRad="38100" dist="38100" dir="2700000" algn="tl">
                <a:srgbClr val="000000">
                  <a:alpha val="43137"/>
                </a:srgbClr>
              </a:outerShdw>
            </a:effectLst>
            <a:latin typeface="Abadi" panose="020B0604020104020204" pitchFamily="34" charset="0"/>
          </a:endParaRPr>
        </a:p>
        <a:p>
          <a:pPr marL="0" lvl="0" indent="0" algn="ctr" defTabSz="1066800">
            <a:lnSpc>
              <a:spcPct val="90000"/>
            </a:lnSpc>
            <a:spcBef>
              <a:spcPct val="0"/>
            </a:spcBef>
            <a:spcAft>
              <a:spcPct val="35000"/>
            </a:spcAft>
            <a:buNone/>
          </a:pPr>
          <a:r>
            <a:rPr lang="en-GB" sz="2800" b="1" kern="1200" dirty="0">
              <a:solidFill>
                <a:schemeClr val="tx1"/>
              </a:solidFill>
              <a:effectLst>
                <a:outerShdw blurRad="38100" dist="38100" dir="2700000" algn="tl">
                  <a:srgbClr val="000000">
                    <a:alpha val="43137"/>
                  </a:srgbClr>
                </a:outerShdw>
              </a:effectLst>
              <a:latin typeface="Abadi" panose="020B0604020104020204" pitchFamily="34" charset="0"/>
            </a:rPr>
            <a:t>Trade in </a:t>
          </a:r>
        </a:p>
        <a:p>
          <a:pPr marL="0" lvl="0" indent="0" algn="ctr" defTabSz="1066800">
            <a:lnSpc>
              <a:spcPct val="90000"/>
            </a:lnSpc>
            <a:spcBef>
              <a:spcPct val="0"/>
            </a:spcBef>
            <a:spcAft>
              <a:spcPct val="35000"/>
            </a:spcAft>
            <a:buNone/>
          </a:pPr>
          <a:r>
            <a:rPr lang="en-GB" sz="2800" b="1" kern="1200" dirty="0">
              <a:solidFill>
                <a:schemeClr val="tx1"/>
              </a:solidFill>
              <a:effectLst>
                <a:outerShdw blurRad="38100" dist="38100" dir="2700000" algn="tl">
                  <a:srgbClr val="000000">
                    <a:alpha val="43137"/>
                  </a:srgbClr>
                </a:outerShdw>
              </a:effectLst>
              <a:latin typeface="Abadi" panose="020B0604020104020204" pitchFamily="34" charset="0"/>
            </a:rPr>
            <a:t>Goods &amp; Tech</a:t>
          </a:r>
        </a:p>
      </dsp:txBody>
      <dsp:txXfrm>
        <a:off x="3735916" y="0"/>
        <a:ext cx="3735916" cy="1638829"/>
      </dsp:txXfrm>
    </dsp:sp>
    <dsp:sp modelId="{DA73180B-E7DE-4BC5-912D-9A9593FAA1C5}">
      <dsp:nvSpPr>
        <dsp:cNvPr id="0" name=""/>
        <dsp:cNvSpPr/>
      </dsp:nvSpPr>
      <dsp:spPr>
        <a:xfrm>
          <a:off x="1867958" y="1638829"/>
          <a:ext cx="7471833" cy="1638829"/>
        </a:xfrm>
        <a:prstGeom prst="trapezoid">
          <a:avLst>
            <a:gd name="adj" fmla="val 113981"/>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b="1" kern="1200" dirty="0">
              <a:effectLst>
                <a:outerShdw blurRad="38100" dist="38100" dir="2700000" algn="tl">
                  <a:srgbClr val="000000">
                    <a:alpha val="43137"/>
                  </a:srgbClr>
                </a:outerShdw>
              </a:effectLst>
              <a:latin typeface="Abadi" panose="020B0604020104020204" pitchFamily="34" charset="0"/>
            </a:rPr>
            <a:t>Revenue Raising Activities</a:t>
          </a:r>
        </a:p>
      </dsp:txBody>
      <dsp:txXfrm>
        <a:off x="3175529" y="1638829"/>
        <a:ext cx="4856691" cy="1638829"/>
      </dsp:txXfrm>
    </dsp:sp>
    <dsp:sp modelId="{D45EF072-641C-4016-AC3B-40244CF8216A}">
      <dsp:nvSpPr>
        <dsp:cNvPr id="0" name=""/>
        <dsp:cNvSpPr/>
      </dsp:nvSpPr>
      <dsp:spPr>
        <a:xfrm>
          <a:off x="0" y="3277658"/>
          <a:ext cx="11207750" cy="1638829"/>
        </a:xfrm>
        <a:prstGeom prst="trapezoid">
          <a:avLst>
            <a:gd name="adj" fmla="val 113981"/>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b="1" kern="1200" dirty="0">
              <a:effectLst>
                <a:outerShdw blurRad="38100" dist="38100" dir="2700000" algn="tl">
                  <a:srgbClr val="000000">
                    <a:alpha val="43137"/>
                  </a:srgbClr>
                </a:outerShdw>
              </a:effectLst>
              <a:latin typeface="Abadi" panose="020B0604020104020204" pitchFamily="34" charset="0"/>
            </a:rPr>
            <a:t>Financial and corporate infrastructures</a:t>
          </a:r>
        </a:p>
      </dsp:txBody>
      <dsp:txXfrm>
        <a:off x="1961356" y="3277658"/>
        <a:ext cx="7285037" cy="1638829"/>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FCA45D5-7472-48C5-8E5A-1B858D24A9C3}" type="datetimeFigureOut">
              <a:rPr lang="en-GB" smtClean="0"/>
              <a:t>25/02/2025</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50C94244-0D01-4AC0-A3BE-A17E45CF91C3}" type="slidenum">
              <a:rPr lang="en-GB" smtClean="0"/>
              <a:t>‹#›</a:t>
            </a:fld>
            <a:endParaRPr lang="en-GB"/>
          </a:p>
        </p:txBody>
      </p:sp>
    </p:spTree>
    <p:extLst>
      <p:ext uri="{BB962C8B-B14F-4D97-AF65-F5344CB8AC3E}">
        <p14:creationId xmlns:p14="http://schemas.microsoft.com/office/powerpoint/2010/main" val="4086859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0A89FC94-8C60-4BA3-8688-F7202D4A1997}" type="datetimeFigureOut">
              <a:rPr lang="en-GB" smtClean="0"/>
              <a:t>25/02/2025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EB64B275-07D9-4D8C-A47C-AFE0BEB31169}" type="slidenum">
              <a:rPr lang="en-GB" smtClean="0"/>
              <a:t>‹#›</a:t>
            </a:fld>
            <a:endParaRPr lang="en-GB"/>
          </a:p>
        </p:txBody>
      </p:sp>
    </p:spTree>
    <p:extLst>
      <p:ext uri="{BB962C8B-B14F-4D97-AF65-F5344CB8AC3E}">
        <p14:creationId xmlns:p14="http://schemas.microsoft.com/office/powerpoint/2010/main" val="366218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EB64B275-07D9-4D8C-A47C-AFE0BEB31169}" type="slidenum">
              <a:rPr lang="en-GB" smtClean="0"/>
              <a:t>14</a:t>
            </a:fld>
            <a:endParaRPr lang="en-GB"/>
          </a:p>
        </p:txBody>
      </p:sp>
    </p:spTree>
    <p:extLst>
      <p:ext uri="{BB962C8B-B14F-4D97-AF65-F5344CB8AC3E}">
        <p14:creationId xmlns:p14="http://schemas.microsoft.com/office/powerpoint/2010/main" val="3231550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North Korean Mansudae Overseas Construction engaged by several national </a:t>
            </a:r>
            <a:r>
              <a:rPr lang="en-GB" dirty="0" err="1"/>
              <a:t>governemnst</a:t>
            </a:r>
            <a:r>
              <a:rPr lang="en-GB" dirty="0"/>
              <a:t> throughout Africa to build monuments, memorial parks, and commemorative buildings. This generate revenue for DPRK</a:t>
            </a:r>
          </a:p>
        </p:txBody>
      </p:sp>
      <p:sp>
        <p:nvSpPr>
          <p:cNvPr id="4" name="Slide Number Placeholder 3"/>
          <p:cNvSpPr>
            <a:spLocks noGrp="1"/>
          </p:cNvSpPr>
          <p:nvPr>
            <p:ph type="sldNum" sz="quarter" idx="5"/>
          </p:nvPr>
        </p:nvSpPr>
        <p:spPr/>
        <p:txBody>
          <a:bodyPr/>
          <a:lstStyle/>
          <a:p>
            <a:fld id="{EB64B275-07D9-4D8C-A47C-AFE0BEB31169}" type="slidenum">
              <a:rPr lang="en-GB" smtClean="0"/>
              <a:t>30</a:t>
            </a:fld>
            <a:endParaRPr lang="en-GB"/>
          </a:p>
        </p:txBody>
      </p:sp>
    </p:spTree>
    <p:extLst>
      <p:ext uri="{BB962C8B-B14F-4D97-AF65-F5344CB8AC3E}">
        <p14:creationId xmlns:p14="http://schemas.microsoft.com/office/powerpoint/2010/main" val="2250883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safe to assume that North Korean-linked bank accounts likely exist in any country that hosts North Korean businesses, allowing them to access the formal financial system.</a:t>
            </a:r>
          </a:p>
        </p:txBody>
      </p:sp>
      <p:sp>
        <p:nvSpPr>
          <p:cNvPr id="4" name="Slide Number Placeholder 3"/>
          <p:cNvSpPr>
            <a:spLocks noGrp="1"/>
          </p:cNvSpPr>
          <p:nvPr>
            <p:ph type="sldNum" sz="quarter" idx="5"/>
          </p:nvPr>
        </p:nvSpPr>
        <p:spPr/>
        <p:txBody>
          <a:bodyPr/>
          <a:lstStyle/>
          <a:p>
            <a:fld id="{EB64B275-07D9-4D8C-A47C-AFE0BEB31169}" type="slidenum">
              <a:rPr lang="en-GB" smtClean="0"/>
              <a:t>31</a:t>
            </a:fld>
            <a:endParaRPr lang="en-GB"/>
          </a:p>
        </p:txBody>
      </p:sp>
    </p:spTree>
    <p:extLst>
      <p:ext uri="{BB962C8B-B14F-4D97-AF65-F5344CB8AC3E}">
        <p14:creationId xmlns:p14="http://schemas.microsoft.com/office/powerpoint/2010/main" val="148519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64B275-07D9-4D8C-A47C-AFE0BEB31169}" type="slidenum">
              <a:rPr lang="en-GB" smtClean="0"/>
              <a:t>34</a:t>
            </a:fld>
            <a:endParaRPr lang="en-GB"/>
          </a:p>
        </p:txBody>
      </p:sp>
    </p:spTree>
    <p:extLst>
      <p:ext uri="{BB962C8B-B14F-4D97-AF65-F5344CB8AC3E}">
        <p14:creationId xmlns:p14="http://schemas.microsoft.com/office/powerpoint/2010/main" val="3708389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Recommendation 7 requires countries to implement targeted financial sanctions to comply with the UNSCR relating to the prevention, suppression and disruption of proliferation of WMD and its financing.  </a:t>
            </a:r>
          </a:p>
          <a:p>
            <a:endParaRPr lang="en-GB" dirty="0"/>
          </a:p>
          <a:p>
            <a:r>
              <a:rPr lang="en-GB" dirty="0"/>
              <a:t>It should be emphasized that the requirement to apply targeted financial sanctions in accordance with Recommendation 7 is not risk-based, but rule-based.</a:t>
            </a:r>
          </a:p>
          <a:p>
            <a:endParaRPr lang="en-GB" dirty="0"/>
          </a:p>
          <a:p>
            <a:r>
              <a:rPr lang="en-GB" dirty="0"/>
              <a:t>This means that all countries are required to implement UNSCRs regardless of their level of proliferation financing risks in their countries.</a:t>
            </a:r>
          </a:p>
          <a:p>
            <a:endParaRPr lang="en-GB" dirty="0"/>
          </a:p>
          <a:p>
            <a:r>
              <a:rPr lang="en-GB" dirty="0"/>
              <a:t>The key objective for Recommendation 7 is that countries are required to:</a:t>
            </a:r>
          </a:p>
          <a:p>
            <a:r>
              <a:rPr lang="en-GB" dirty="0"/>
              <a:t>freeze immediately  the funds, other financial assets and economic resources which are on their territories or under their jurisdiction at the date of adoption of the resolution or at any time thereafter that are owned, controlled, directly or indirectly by the persons or entities designated by the UNSC. </a:t>
            </a:r>
          </a:p>
          <a:p>
            <a:r>
              <a:rPr lang="en-GB" dirty="0"/>
              <a:t>Make sure that no funds or other assets and economic resources are made available to such persons and entities. </a:t>
            </a:r>
          </a:p>
          <a:p>
            <a:r>
              <a:rPr lang="en-GB" dirty="0"/>
              <a:t>implement all targeted financial sanctions under PF-related UNSCR resolutions without delay</a:t>
            </a:r>
          </a:p>
          <a:p>
            <a:endParaRPr lang="en-GB" dirty="0"/>
          </a:p>
          <a:p>
            <a:r>
              <a:rPr lang="en-GB" dirty="0"/>
              <a:t>The focus of Recommendation 7 is on preventive measures to stop the flow and use of funds or other assets to proliferators or proliferation.</a:t>
            </a:r>
          </a:p>
          <a:p>
            <a:endParaRPr lang="en-GB" dirty="0"/>
          </a:p>
          <a:p>
            <a:r>
              <a:rPr lang="en-GB" dirty="0"/>
              <a:t>For Recommendation 7:</a:t>
            </a:r>
          </a:p>
          <a:p>
            <a:r>
              <a:rPr lang="en-GB" dirty="0"/>
              <a:t>While designation decisions are made by the UN Security Council, countries should identify competent authorities for identifying and proposing designations.</a:t>
            </a:r>
          </a:p>
          <a:p>
            <a:r>
              <a:rPr lang="en-GB" dirty="0"/>
              <a:t>Countries should undertake measures and safeguards to ensure freezing and prohibiting dealing in funds or other assets of designated persons and entities</a:t>
            </a:r>
          </a:p>
          <a:p>
            <a:r>
              <a:rPr lang="en-GB" dirty="0"/>
              <a:t>Establish mechanisms to communicate with FIs and DNFBPs.</a:t>
            </a:r>
          </a:p>
          <a:p>
            <a:r>
              <a:rPr lang="en-GB" dirty="0"/>
              <a:t>Monitor FIs and DNFBPs for compliance and require them to report frozen funds.</a:t>
            </a:r>
          </a:p>
          <a:p>
            <a:r>
              <a:rPr lang="en-GB" dirty="0"/>
              <a:t>Establish de-listing procedures.  </a:t>
            </a:r>
          </a:p>
          <a:p>
            <a:r>
              <a:rPr lang="en-GB" dirty="0"/>
              <a:t>Ensure there are domestic cooperation and coordination mechanisms under R.2. </a:t>
            </a:r>
          </a:p>
          <a:p>
            <a:endParaRPr lang="en-GB" dirty="0"/>
          </a:p>
        </p:txBody>
      </p:sp>
      <p:sp>
        <p:nvSpPr>
          <p:cNvPr id="4" name="Slide Number Placeholder 3"/>
          <p:cNvSpPr>
            <a:spLocks noGrp="1"/>
          </p:cNvSpPr>
          <p:nvPr>
            <p:ph type="sldNum" sz="quarter" idx="5"/>
          </p:nvPr>
        </p:nvSpPr>
        <p:spPr/>
        <p:txBody>
          <a:bodyPr/>
          <a:lstStyle/>
          <a:p>
            <a:fld id="{EB64B275-07D9-4D8C-A47C-AFE0BEB31169}" type="slidenum">
              <a:rPr lang="en-GB" smtClean="0"/>
              <a:t>35</a:t>
            </a:fld>
            <a:endParaRPr lang="en-GB"/>
          </a:p>
        </p:txBody>
      </p:sp>
    </p:spTree>
    <p:extLst>
      <p:ext uri="{BB962C8B-B14F-4D97-AF65-F5344CB8AC3E}">
        <p14:creationId xmlns:p14="http://schemas.microsoft.com/office/powerpoint/2010/main" val="3956443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characteristics of an effective system within the IO11, are:</a:t>
            </a:r>
          </a:p>
          <a:p>
            <a:endParaRPr lang="en-GB" dirty="0"/>
          </a:p>
          <a:p>
            <a:r>
              <a:rPr lang="en-GB" dirty="0"/>
              <a:t>Targeted financial sanctions are fully and properly implemented without delay;</a:t>
            </a:r>
          </a:p>
          <a:p>
            <a:endParaRPr lang="en-GB" dirty="0"/>
          </a:p>
          <a:p>
            <a:r>
              <a:rPr lang="en-GB" dirty="0"/>
              <a:t>Funds or other assets are identified and frozen to prevent designated persons and entities from operating or from executing financial transactions related to proliferation</a:t>
            </a:r>
          </a:p>
          <a:p>
            <a:endParaRPr lang="en-GB" dirty="0"/>
          </a:p>
          <a:p>
            <a:r>
              <a:rPr lang="en-GB" dirty="0"/>
              <a:t>Financial institutions, DNFBPs and VASPs are effectively complying with, and understand their obligations regarding targeted financial sanctions relating to financing of proliferation</a:t>
            </a:r>
          </a:p>
          <a:p>
            <a:endParaRPr lang="en-GB" dirty="0"/>
          </a:p>
          <a:p>
            <a:r>
              <a:rPr lang="en-GB" dirty="0"/>
              <a:t>Targeted financial sanctions are monitored for compliance</a:t>
            </a:r>
          </a:p>
          <a:p>
            <a:endParaRPr lang="en-GB" dirty="0"/>
          </a:p>
          <a:p>
            <a:r>
              <a:rPr lang="en-GB" dirty="0"/>
              <a:t>Relevant competent authorities are effectively monitoring and ensuring compliance by financial institutions, DNFBPs and VASPs with their obligations regarding targeted financial sanctions relating to financing of proliferation</a:t>
            </a:r>
          </a:p>
          <a:p>
            <a:endParaRPr lang="en-GB" dirty="0"/>
          </a:p>
          <a:p>
            <a:r>
              <a:rPr lang="en-GB" dirty="0"/>
              <a:t>There is adequate co-operation and co-ordination between the relevant authorities to prevent sanctions from being evaded</a:t>
            </a:r>
          </a:p>
          <a:p>
            <a:endParaRPr lang="en-GB" dirty="0"/>
          </a:p>
        </p:txBody>
      </p:sp>
      <p:sp>
        <p:nvSpPr>
          <p:cNvPr id="4" name="Slide Number Placeholder 3"/>
          <p:cNvSpPr>
            <a:spLocks noGrp="1"/>
          </p:cNvSpPr>
          <p:nvPr>
            <p:ph type="sldNum" sz="quarter" idx="5"/>
          </p:nvPr>
        </p:nvSpPr>
        <p:spPr/>
        <p:txBody>
          <a:bodyPr/>
          <a:lstStyle/>
          <a:p>
            <a:fld id="{EB64B275-07D9-4D8C-A47C-AFE0BEB31169}" type="slidenum">
              <a:rPr lang="en-GB" smtClean="0"/>
              <a:t>36</a:t>
            </a:fld>
            <a:endParaRPr lang="en-GB"/>
          </a:p>
        </p:txBody>
      </p:sp>
    </p:spTree>
    <p:extLst>
      <p:ext uri="{BB962C8B-B14F-4D97-AF65-F5344CB8AC3E}">
        <p14:creationId xmlns:p14="http://schemas.microsoft.com/office/powerpoint/2010/main" val="521951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the case you need to improve your knowledge in this topic, FATF have published two important guidance's regarding PF, which you will find at published at the website. </a:t>
            </a:r>
          </a:p>
          <a:p>
            <a:endParaRPr lang="en-GB" dirty="0"/>
          </a:p>
          <a:p>
            <a:endParaRPr lang="en-GB" dirty="0"/>
          </a:p>
          <a:p>
            <a:r>
              <a:rPr lang="en-GB" dirty="0"/>
              <a:t>Implementation of targeted financial sanctions </a:t>
            </a:r>
          </a:p>
          <a:p>
            <a:r>
              <a:rPr lang="en-GB" dirty="0"/>
              <a:t>Includes guidance on implementation of UNSCRs as required under FATF Rec 7 and IO 11</a:t>
            </a:r>
          </a:p>
          <a:p>
            <a:r>
              <a:rPr lang="en-GB" dirty="0"/>
              <a:t>Information on how the designation process works and also how delisting is handled in the UN context</a:t>
            </a:r>
          </a:p>
          <a:p>
            <a:r>
              <a:rPr lang="en-GB" dirty="0"/>
              <a:t>Examples of things to look for in detecting sanctions evasion activity (relevant to Rec 2 coordination to combat PF)</a:t>
            </a:r>
          </a:p>
          <a:p>
            <a:endParaRPr lang="en-GB" dirty="0"/>
          </a:p>
          <a:p>
            <a:r>
              <a:rPr lang="en-GB" dirty="0"/>
              <a:t>Implementation of other measures included in UNSCRs</a:t>
            </a:r>
          </a:p>
          <a:p>
            <a:r>
              <a:rPr lang="en-GB" dirty="0"/>
              <a:t>Includes guidance on UNSCR measures that related to PF but go beyond Rec 7 (</a:t>
            </a:r>
            <a:r>
              <a:rPr lang="en-GB" dirty="0" err="1"/>
              <a:t>eg.</a:t>
            </a:r>
            <a:r>
              <a:rPr lang="en-GB" dirty="0"/>
              <a:t> activity based financial sanctions)</a:t>
            </a:r>
          </a:p>
          <a:p>
            <a:r>
              <a:rPr lang="en-GB" dirty="0"/>
              <a:t>Information on other measures that are not required by Rec 7 but for part of the UNSCR sanctions regime such as activity-based financial prohibitions, vigilance and other types of financial measures and economic/sectoral sanctions</a:t>
            </a:r>
          </a:p>
          <a:p>
            <a:endParaRPr lang="en-GB" dirty="0"/>
          </a:p>
          <a:p>
            <a:r>
              <a:rPr lang="en-GB" dirty="0"/>
              <a:t>Interagency cooperation and coordination</a:t>
            </a:r>
          </a:p>
          <a:p>
            <a:r>
              <a:rPr lang="en-GB" dirty="0"/>
              <a:t>Includes material on creating cooperation mechanisms in line with Rec 2</a:t>
            </a:r>
          </a:p>
          <a:p>
            <a:r>
              <a:rPr lang="en-GB" dirty="0"/>
              <a:t>Advice on, and examples of domestic coordination</a:t>
            </a:r>
          </a:p>
          <a:p>
            <a:r>
              <a:rPr lang="en-GB" dirty="0"/>
              <a:t>Agencies involved include: </a:t>
            </a:r>
          </a:p>
          <a:p>
            <a:r>
              <a:rPr lang="en-GB" dirty="0"/>
              <a:t>Customs/border control agencies</a:t>
            </a:r>
          </a:p>
          <a:p>
            <a:r>
              <a:rPr lang="en-GB" dirty="0"/>
              <a:t>Intelligence services</a:t>
            </a:r>
          </a:p>
          <a:p>
            <a:r>
              <a:rPr lang="en-GB" dirty="0"/>
              <a:t>FIUs</a:t>
            </a:r>
          </a:p>
          <a:p>
            <a:r>
              <a:rPr lang="en-GB" dirty="0"/>
              <a:t>Law enforcement and prosecution agencies</a:t>
            </a:r>
          </a:p>
          <a:p>
            <a:r>
              <a:rPr lang="en-GB" dirty="0"/>
              <a:t>Financial supervisors and competent authorities</a:t>
            </a:r>
          </a:p>
          <a:p>
            <a:r>
              <a:rPr lang="en-GB" dirty="0"/>
              <a:t>Trade and investment agencies</a:t>
            </a:r>
          </a:p>
          <a:p>
            <a:r>
              <a:rPr lang="en-GB" dirty="0"/>
              <a:t>Relevant policy departments</a:t>
            </a:r>
          </a:p>
          <a:p>
            <a:r>
              <a:rPr lang="en-GB" dirty="0"/>
              <a:t>Agencies involved in implementation</a:t>
            </a:r>
          </a:p>
          <a:p>
            <a:endParaRPr lang="en-GB" dirty="0"/>
          </a:p>
          <a:p>
            <a:r>
              <a:rPr lang="en-GB" dirty="0"/>
              <a:t>Supervision and monitoring of compliance</a:t>
            </a:r>
          </a:p>
          <a:p>
            <a:r>
              <a:rPr lang="en-GB" dirty="0"/>
              <a:t>Includes information to assist competent authorities to exercise oversight of private sector implementation of PF measures (relevant to Rec 2, 7 and IO 11)</a:t>
            </a:r>
          </a:p>
          <a:p>
            <a:r>
              <a:rPr lang="en-GB" dirty="0"/>
              <a:t>Advice on, and examples of monitoring and supervision.</a:t>
            </a:r>
          </a:p>
          <a:p>
            <a:endParaRPr lang="en-GB" dirty="0"/>
          </a:p>
          <a:p>
            <a:r>
              <a:rPr lang="en-GB" dirty="0"/>
              <a:t>The Guidance also has a section that summarises the indicators of proliferation financing activity that has been gathered through the 2008 FATF Typologies Report on Proliferation Financing and various reports of the UN Panel of Experts on Iran and DPRK.  This is a useful summary that can be used to explain what proliferation financing activity looks like in communications with the private sector and within government.</a:t>
            </a:r>
          </a:p>
          <a:p>
            <a:endParaRPr lang="en-GB" dirty="0"/>
          </a:p>
          <a:p>
            <a:r>
              <a:rPr lang="en-GB" dirty="0"/>
              <a:t>I recommend reading this document in more detail as it contains a lot of valuable information on proliferation financing and clarifies what is required by Rec 7 in relation to TFS and what the other financial prohibitions in the UNSCRs are. </a:t>
            </a:r>
          </a:p>
          <a:p>
            <a:endParaRPr lang="en-GB" dirty="0"/>
          </a:p>
        </p:txBody>
      </p:sp>
      <p:sp>
        <p:nvSpPr>
          <p:cNvPr id="4" name="Slide Number Placeholder 3"/>
          <p:cNvSpPr>
            <a:spLocks noGrp="1"/>
          </p:cNvSpPr>
          <p:nvPr>
            <p:ph type="sldNum" sz="quarter" idx="5"/>
          </p:nvPr>
        </p:nvSpPr>
        <p:spPr/>
        <p:txBody>
          <a:bodyPr/>
          <a:lstStyle/>
          <a:p>
            <a:fld id="{EB64B275-07D9-4D8C-A47C-AFE0BEB31169}" type="slidenum">
              <a:rPr lang="en-GB" smtClean="0"/>
              <a:t>37</a:t>
            </a:fld>
            <a:endParaRPr lang="en-GB"/>
          </a:p>
        </p:txBody>
      </p:sp>
    </p:spTree>
    <p:extLst>
      <p:ext uri="{BB962C8B-B14F-4D97-AF65-F5344CB8AC3E}">
        <p14:creationId xmlns:p14="http://schemas.microsoft.com/office/powerpoint/2010/main" val="89767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64B275-07D9-4D8C-A47C-AFE0BEB31169}" type="slidenum">
              <a:rPr lang="en-GB" smtClean="0"/>
              <a:t>15</a:t>
            </a:fld>
            <a:endParaRPr lang="en-GB"/>
          </a:p>
        </p:txBody>
      </p:sp>
    </p:spTree>
    <p:extLst>
      <p:ext uri="{BB962C8B-B14F-4D97-AF65-F5344CB8AC3E}">
        <p14:creationId xmlns:p14="http://schemas.microsoft.com/office/powerpoint/2010/main" val="3193554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financial products and services associated with trade in goods that are directly usable or modifiable for use in the development of WMDs.</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The activities that generate revenue to finance the procurement and development of WMDs can be legal or illicit</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Any kind of corporate or financial infrastructure that facilitates activities included in the above two categories, as well as any assets or financial services provided to individuals or entities subject to targeted financial sanctions.</a:t>
            </a:r>
          </a:p>
        </p:txBody>
      </p:sp>
      <p:sp>
        <p:nvSpPr>
          <p:cNvPr id="4" name="Slide Number Placeholder 3"/>
          <p:cNvSpPr>
            <a:spLocks noGrp="1"/>
          </p:cNvSpPr>
          <p:nvPr>
            <p:ph type="sldNum" sz="quarter" idx="5"/>
          </p:nvPr>
        </p:nvSpPr>
        <p:spPr/>
        <p:txBody>
          <a:bodyPr/>
          <a:lstStyle/>
          <a:p>
            <a:fld id="{EB64B275-07D9-4D8C-A47C-AFE0BEB31169}" type="slidenum">
              <a:rPr lang="en-GB" smtClean="0"/>
              <a:t>19</a:t>
            </a:fld>
            <a:endParaRPr lang="en-GB"/>
          </a:p>
        </p:txBody>
      </p:sp>
    </p:spTree>
    <p:extLst>
      <p:ext uri="{BB962C8B-B14F-4D97-AF65-F5344CB8AC3E}">
        <p14:creationId xmlns:p14="http://schemas.microsoft.com/office/powerpoint/2010/main" val="2074640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planned to steal $951m - almost the entire contents of Bangladesh Bank's New York Fed account.</a:t>
            </a:r>
          </a:p>
          <a:p>
            <a:endParaRPr lang="en-GB" dirty="0"/>
          </a:p>
          <a:p>
            <a:r>
              <a:rPr lang="en-GB" dirty="0"/>
              <a:t>Only caught by a PF related fluke – the name of the bank was Jupiter Bank (on Jupiter Street in Manila) but Jupiter is also the name of an Iranian vessel!!</a:t>
            </a:r>
          </a:p>
          <a:p>
            <a:endParaRPr lang="en-GB" dirty="0"/>
          </a:p>
          <a:p>
            <a:r>
              <a:rPr lang="en-GB" dirty="0"/>
              <a:t>Managed to get away with $81m – laundered through Casinos in Macau (a Chinese territory)</a:t>
            </a:r>
          </a:p>
          <a:p>
            <a:endParaRPr lang="en-GB" dirty="0"/>
          </a:p>
          <a:p>
            <a:r>
              <a:rPr lang="en-GB" dirty="0" err="1"/>
              <a:t>Thye</a:t>
            </a:r>
            <a:r>
              <a:rPr lang="en-GB" dirty="0"/>
              <a:t> tried to steal </a:t>
            </a:r>
          </a:p>
        </p:txBody>
      </p:sp>
      <p:sp>
        <p:nvSpPr>
          <p:cNvPr id="4" name="Slide Number Placeholder 3"/>
          <p:cNvSpPr>
            <a:spLocks noGrp="1"/>
          </p:cNvSpPr>
          <p:nvPr>
            <p:ph type="sldNum" sz="quarter" idx="5"/>
          </p:nvPr>
        </p:nvSpPr>
        <p:spPr/>
        <p:txBody>
          <a:bodyPr/>
          <a:lstStyle/>
          <a:p>
            <a:fld id="{EB64B275-07D9-4D8C-A47C-AFE0BEB31169}" type="slidenum">
              <a:rPr lang="en-GB" smtClean="0"/>
              <a:t>22</a:t>
            </a:fld>
            <a:endParaRPr lang="en-GB"/>
          </a:p>
        </p:txBody>
      </p:sp>
    </p:spTree>
    <p:extLst>
      <p:ext uri="{BB962C8B-B14F-4D97-AF65-F5344CB8AC3E}">
        <p14:creationId xmlns:p14="http://schemas.microsoft.com/office/powerpoint/2010/main" val="2245658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an introduction to proliferation and proliferation financing, let’s examine an actual event involving both proliferation and proliferation financing that has been well documented by the UN team responsible for the North Korean sanctions regime.</a:t>
            </a:r>
          </a:p>
          <a:p>
            <a:endParaRPr lang="en-GB" dirty="0"/>
          </a:p>
          <a:p>
            <a:r>
              <a:rPr lang="en-GB" dirty="0"/>
              <a:t>In December 2012, North Korea launched a long-range missile known as the Unha-3 rocket. </a:t>
            </a:r>
          </a:p>
          <a:p>
            <a:endParaRPr lang="en-GB" dirty="0"/>
          </a:p>
          <a:p>
            <a:r>
              <a:rPr lang="en-GB" dirty="0"/>
              <a:t>The wreckage of the Unha-3 rocket was recovered from the sea by South Korean authorities and was found to contain components sourced from a British company. The British company was not aware its products were being sent to North Korea.  </a:t>
            </a:r>
          </a:p>
          <a:p>
            <a:endParaRPr lang="en-GB" dirty="0"/>
          </a:p>
          <a:p>
            <a:r>
              <a:rPr lang="en-GB" dirty="0"/>
              <a:t>These pressure transmitters were purchased by a Taiwan-based company who had them shipped from the UK to Taipei.</a:t>
            </a:r>
          </a:p>
          <a:p>
            <a:endParaRPr lang="en-GB" dirty="0"/>
          </a:p>
          <a:p>
            <a:r>
              <a:rPr lang="en-GB" dirty="0"/>
              <a:t>The Taiwanese-based company HAND CARRIED them to North Korea via flights to China where they were delivered to a North Korean company.  </a:t>
            </a:r>
          </a:p>
          <a:p>
            <a:endParaRPr lang="en-GB" dirty="0"/>
          </a:p>
          <a:p>
            <a:r>
              <a:rPr lang="en-GB" dirty="0"/>
              <a:t>The North Korean company paid for one of these pressure transmitters in a bank transfer and the other was paid through off-setting transactions with another Taiwanese company to disguise the source of payment.</a:t>
            </a:r>
          </a:p>
          <a:p>
            <a:endParaRPr lang="en-GB" dirty="0"/>
          </a:p>
          <a:p>
            <a:r>
              <a:rPr lang="en-GB" dirty="0"/>
              <a:t>This is an example of the proliferation and proliferation financing activities that the UN and FATF are working to disrupt and impede.</a:t>
            </a:r>
          </a:p>
          <a:p>
            <a:endParaRPr lang="en-GB" dirty="0"/>
          </a:p>
          <a:p>
            <a:endParaRPr lang="en-GB" dirty="0"/>
          </a:p>
        </p:txBody>
      </p:sp>
      <p:sp>
        <p:nvSpPr>
          <p:cNvPr id="4" name="Slide Number Placeholder 3"/>
          <p:cNvSpPr>
            <a:spLocks noGrp="1"/>
          </p:cNvSpPr>
          <p:nvPr>
            <p:ph type="sldNum" sz="quarter" idx="5"/>
          </p:nvPr>
        </p:nvSpPr>
        <p:spPr/>
        <p:txBody>
          <a:bodyPr/>
          <a:lstStyle/>
          <a:p>
            <a:fld id="{EB64B275-07D9-4D8C-A47C-AFE0BEB31169}" type="slidenum">
              <a:rPr lang="en-GB" smtClean="0"/>
              <a:t>24</a:t>
            </a:fld>
            <a:endParaRPr lang="en-GB"/>
          </a:p>
        </p:txBody>
      </p:sp>
    </p:spTree>
    <p:extLst>
      <p:ext uri="{BB962C8B-B14F-4D97-AF65-F5344CB8AC3E}">
        <p14:creationId xmlns:p14="http://schemas.microsoft.com/office/powerpoint/2010/main" val="4213399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Points</a:t>
            </a:r>
          </a:p>
          <a:p>
            <a:r>
              <a:rPr lang="en-GB" dirty="0"/>
              <a:t>A small family company was involved: family members were connected with the state through which goods and materials were being diverted (trans-shipped);</a:t>
            </a:r>
          </a:p>
          <a:p>
            <a:r>
              <a:rPr lang="en-GB" dirty="0"/>
              <a:t>The network was resilient: despite designation of the main figure (Individual 1) and two of his companies, the network adapted by creating additional companies, and expanded its proliferation and non-proliferation trading activities;</a:t>
            </a:r>
          </a:p>
          <a:p>
            <a:r>
              <a:rPr lang="en-GB" dirty="0"/>
              <a:t>It is not clear how the network was financed by KOMID. At least one cash transfer may have taken place in Singapore;</a:t>
            </a:r>
          </a:p>
          <a:p>
            <a:r>
              <a:rPr lang="en-GB" dirty="0"/>
              <a:t>The network was also used for non-proliferation-related business (including procurement to the US).</a:t>
            </a:r>
          </a:p>
          <a:p>
            <a:endParaRPr lang="en-GB" dirty="0"/>
          </a:p>
        </p:txBody>
      </p:sp>
      <p:sp>
        <p:nvSpPr>
          <p:cNvPr id="4" name="Slide Number Placeholder 3"/>
          <p:cNvSpPr>
            <a:spLocks noGrp="1"/>
          </p:cNvSpPr>
          <p:nvPr>
            <p:ph type="sldNum" sz="quarter" idx="5"/>
          </p:nvPr>
        </p:nvSpPr>
        <p:spPr/>
        <p:txBody>
          <a:bodyPr/>
          <a:lstStyle/>
          <a:p>
            <a:fld id="{EB64B275-07D9-4D8C-A47C-AFE0BEB31169}" type="slidenum">
              <a:rPr lang="en-GB" smtClean="0"/>
              <a:t>25</a:t>
            </a:fld>
            <a:endParaRPr lang="en-GB"/>
          </a:p>
        </p:txBody>
      </p:sp>
    </p:spTree>
    <p:extLst>
      <p:ext uri="{BB962C8B-B14F-4D97-AF65-F5344CB8AC3E}">
        <p14:creationId xmlns:p14="http://schemas.microsoft.com/office/powerpoint/2010/main" val="2775870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64B275-07D9-4D8C-A47C-AFE0BEB31169}" type="slidenum">
              <a:rPr lang="en-GB" smtClean="0"/>
              <a:t>26</a:t>
            </a:fld>
            <a:endParaRPr lang="en-GB"/>
          </a:p>
        </p:txBody>
      </p:sp>
    </p:spTree>
    <p:extLst>
      <p:ext uri="{BB962C8B-B14F-4D97-AF65-F5344CB8AC3E}">
        <p14:creationId xmlns:p14="http://schemas.microsoft.com/office/powerpoint/2010/main" val="3285362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Discussion re. Chinese Embassy in Seychelles</a:t>
            </a:r>
          </a:p>
          <a:p>
            <a:endParaRPr lang="en-GB" dirty="0"/>
          </a:p>
        </p:txBody>
      </p:sp>
      <p:sp>
        <p:nvSpPr>
          <p:cNvPr id="4" name="Slide Number Placeholder 3"/>
          <p:cNvSpPr>
            <a:spLocks noGrp="1"/>
          </p:cNvSpPr>
          <p:nvPr>
            <p:ph type="sldNum" sz="quarter" idx="5"/>
          </p:nvPr>
        </p:nvSpPr>
        <p:spPr/>
        <p:txBody>
          <a:bodyPr/>
          <a:lstStyle/>
          <a:p>
            <a:fld id="{EB64B275-07D9-4D8C-A47C-AFE0BEB31169}" type="slidenum">
              <a:rPr lang="en-GB" smtClean="0"/>
              <a:t>27</a:t>
            </a:fld>
            <a:endParaRPr lang="en-GB"/>
          </a:p>
        </p:txBody>
      </p:sp>
    </p:spTree>
    <p:extLst>
      <p:ext uri="{BB962C8B-B14F-4D97-AF65-F5344CB8AC3E}">
        <p14:creationId xmlns:p14="http://schemas.microsoft.com/office/powerpoint/2010/main" val="2501579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In 2017 the UN imposed limits on the number of DPRK embassy bank accounts</a:t>
            </a:r>
          </a:p>
          <a:p>
            <a:r>
              <a:rPr lang="en-GB" dirty="0"/>
              <a:t>• In 2019 the UN 1718 Committee Panel of Experts Report recommended that Member States designate a single bank to provide services to DPRK embassy staff</a:t>
            </a:r>
          </a:p>
          <a:p>
            <a:r>
              <a:rPr lang="en-GB" dirty="0"/>
              <a:t>•DPRK diplomats not accredited to a Member States not be permitted to hold bank accounts in that country</a:t>
            </a:r>
          </a:p>
          <a:p>
            <a:endParaRPr lang="en-GB" dirty="0"/>
          </a:p>
        </p:txBody>
      </p:sp>
      <p:sp>
        <p:nvSpPr>
          <p:cNvPr id="4" name="Slide Number Placeholder 3"/>
          <p:cNvSpPr>
            <a:spLocks noGrp="1"/>
          </p:cNvSpPr>
          <p:nvPr>
            <p:ph type="sldNum" sz="quarter" idx="5"/>
          </p:nvPr>
        </p:nvSpPr>
        <p:spPr/>
        <p:txBody>
          <a:bodyPr/>
          <a:lstStyle/>
          <a:p>
            <a:fld id="{EB64B275-07D9-4D8C-A47C-AFE0BEB31169}" type="slidenum">
              <a:rPr lang="en-GB" smtClean="0"/>
              <a:t>28</a:t>
            </a:fld>
            <a:endParaRPr lang="en-GB"/>
          </a:p>
        </p:txBody>
      </p:sp>
    </p:spTree>
    <p:extLst>
      <p:ext uri="{BB962C8B-B14F-4D97-AF65-F5344CB8AC3E}">
        <p14:creationId xmlns:p14="http://schemas.microsoft.com/office/powerpoint/2010/main" val="20248977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tags" Target="../tags/tag1.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5.xml"/><Relationship Id="rId1" Type="http://schemas.openxmlformats.org/officeDocument/2006/relationships/tags" Target="../tags/tag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5.xml"/><Relationship Id="rId1" Type="http://schemas.openxmlformats.org/officeDocument/2006/relationships/tags" Target="../tags/tag3.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5.xml"/><Relationship Id="rId1" Type="http://schemas.openxmlformats.org/officeDocument/2006/relationships/tags" Target="../tags/tag4.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5.xml"/><Relationship Id="rId1" Type="http://schemas.openxmlformats.org/officeDocument/2006/relationships/tags" Target="../tags/tag7.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5.xml"/><Relationship Id="rId1" Type="http://schemas.openxmlformats.org/officeDocument/2006/relationships/tags" Target="../tags/tag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5.xml"/><Relationship Id="rId1" Type="http://schemas.openxmlformats.org/officeDocument/2006/relationships/tags" Target="../tags/tag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5.xml"/><Relationship Id="rId1" Type="http://schemas.openxmlformats.org/officeDocument/2006/relationships/tags" Target="../tags/tag10.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5.xml"/><Relationship Id="rId1" Type="http://schemas.openxmlformats.org/officeDocument/2006/relationships/tags" Target="../tags/tag1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1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1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1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5.xml"/><Relationship Id="rId1" Type="http://schemas.openxmlformats.org/officeDocument/2006/relationships/tags" Target="../tags/tag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1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17.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18.xml"/><Relationship Id="rId4" Type="http://schemas.openxmlformats.org/officeDocument/2006/relationships/image" Target="../media/image23.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19.xml"/><Relationship Id="rId4" Type="http://schemas.openxmlformats.org/officeDocument/2006/relationships/image" Target="../media/image24.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20.xml"/><Relationship Id="rId4" Type="http://schemas.openxmlformats.org/officeDocument/2006/relationships/image" Target="../media/image25.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21.xml"/><Relationship Id="rId4" Type="http://schemas.openxmlformats.org/officeDocument/2006/relationships/image" Target="../media/image26.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5.xml"/><Relationship Id="rId1" Type="http://schemas.openxmlformats.org/officeDocument/2006/relationships/tags" Target="../tags/tag2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5.xml"/><Relationship Id="rId1" Type="http://schemas.openxmlformats.org/officeDocument/2006/relationships/tags" Target="../tags/tag2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5.xml"/><Relationship Id="rId1" Type="http://schemas.openxmlformats.org/officeDocument/2006/relationships/tags" Target="../tags/tag24.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5.xml"/><Relationship Id="rId1" Type="http://schemas.openxmlformats.org/officeDocument/2006/relationships/tags" Target="../tags/tag26.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D0637F-FE26-7040-E981-D57E78D9144A}"/>
              </a:ext>
            </a:extLst>
          </p:cNvPr>
          <p:cNvSpPr>
            <a:spLocks noGrp="1"/>
          </p:cNvSpPr>
          <p:nvPr>
            <p:ph type="ctrTitle" hasCustomPrompt="1"/>
          </p:nvPr>
        </p:nvSpPr>
        <p:spPr>
          <a:xfrm>
            <a:off x="613579" y="2710904"/>
            <a:ext cx="5496451" cy="1544571"/>
          </a:xfrm>
          <a:prstGeom prst="rect">
            <a:avLst/>
          </a:prstGeom>
        </p:spPr>
        <p:txBody>
          <a:bodyPr anchor="ctr">
            <a:normAutofit/>
          </a:bodyPr>
          <a:lstStyle>
            <a:lvl1pPr algn="l">
              <a:defRPr sz="4000" b="1" cap="none" spc="0" baseline="0">
                <a:solidFill>
                  <a:schemeClr val="tx1"/>
                </a:solidFill>
                <a:latin typeface="Arial" panose="020B0604020202020204" pitchFamily="34" charset="0"/>
                <a:cs typeface="Arial" panose="020B0604020202020204" pitchFamily="34" charset="0"/>
              </a:defRPr>
            </a:lvl1pPr>
          </a:lstStyle>
          <a:p>
            <a:r>
              <a:rPr lang="en-US"/>
              <a:t>Click to add</a:t>
            </a:r>
            <a:br>
              <a:rPr lang="en-US"/>
            </a:br>
            <a:r>
              <a:rPr lang="en-US"/>
              <a:t>cover slide title</a:t>
            </a:r>
          </a:p>
        </p:txBody>
      </p:sp>
      <p:sp>
        <p:nvSpPr>
          <p:cNvPr id="4" name="Subtitle 2">
            <a:extLst>
              <a:ext uri="{FF2B5EF4-FFF2-40B4-BE49-F238E27FC236}">
                <a16:creationId xmlns:a16="http://schemas.microsoft.com/office/drawing/2014/main" id="{6399D5C1-CCDB-672D-DAF8-06B08DA56B82}"/>
              </a:ext>
            </a:extLst>
          </p:cNvPr>
          <p:cNvSpPr>
            <a:spLocks noGrp="1"/>
          </p:cNvSpPr>
          <p:nvPr>
            <p:ph type="subTitle" idx="1" hasCustomPrompt="1"/>
          </p:nvPr>
        </p:nvSpPr>
        <p:spPr>
          <a:xfrm>
            <a:off x="613579" y="4479609"/>
            <a:ext cx="5585546" cy="415947"/>
          </a:xfrm>
          <a:prstGeom prst="rect">
            <a:avLst/>
          </a:prstGeom>
        </p:spPr>
        <p:txBody>
          <a:bodyPr/>
          <a:lstStyle>
            <a:lvl1pPr marL="0" indent="0" algn="l">
              <a:buNone/>
              <a:defRPr sz="260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endParaRPr lang="en-GB"/>
          </a:p>
        </p:txBody>
      </p:sp>
      <p:sp>
        <p:nvSpPr>
          <p:cNvPr id="5" name="Text Placeholder 25">
            <a:extLst>
              <a:ext uri="{FF2B5EF4-FFF2-40B4-BE49-F238E27FC236}">
                <a16:creationId xmlns:a16="http://schemas.microsoft.com/office/drawing/2014/main" id="{6ED3A0B2-E8DD-7323-9DAC-05C47E480CC3}"/>
              </a:ext>
            </a:extLst>
          </p:cNvPr>
          <p:cNvSpPr>
            <a:spLocks noGrp="1"/>
          </p:cNvSpPr>
          <p:nvPr>
            <p:ph type="body" sz="quarter" idx="10" hasCustomPrompt="1"/>
          </p:nvPr>
        </p:nvSpPr>
        <p:spPr>
          <a:xfrm>
            <a:off x="613579" y="6259173"/>
            <a:ext cx="5418909" cy="261202"/>
          </a:xfrm>
          <a:prstGeom prst="rect">
            <a:avLst/>
          </a:prstGeom>
        </p:spPr>
        <p:txBody>
          <a:bodyPr/>
          <a:lstStyle>
            <a:lvl1pPr marL="0" indent="0">
              <a:buNone/>
              <a:defRPr sz="1400" spc="100" baseline="0">
                <a:solidFill>
                  <a:schemeClr val="bg1">
                    <a:lumMod val="50000"/>
                  </a:schemeClr>
                </a:solidFill>
                <a:latin typeface="Arial" panose="020B0604020202020204" pitchFamily="34" charset="0"/>
                <a:cs typeface="Arial" panose="020B0604020202020204" pitchFamily="34" charset="0"/>
              </a:defRPr>
            </a:lvl1pPr>
          </a:lstStyle>
          <a:p>
            <a:pPr lvl="0"/>
            <a:r>
              <a:rPr lang="en-GB"/>
              <a:t>CLICK TO ADD DATE</a:t>
            </a:r>
          </a:p>
        </p:txBody>
      </p:sp>
    </p:spTree>
    <p:extLst>
      <p:ext uri="{BB962C8B-B14F-4D97-AF65-F5344CB8AC3E}">
        <p14:creationId xmlns:p14="http://schemas.microsoft.com/office/powerpoint/2010/main" val="397249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BCD820F-B607-26E6-72E8-6BB0FEABF849}"/>
              </a:ext>
            </a:extLst>
          </p:cNvPr>
          <p:cNvSpPr>
            <a:spLocks noGrp="1"/>
          </p:cNvSpPr>
          <p:nvPr>
            <p:ph type="ctrTitle" hasCustomPrompt="1"/>
          </p:nvPr>
        </p:nvSpPr>
        <p:spPr>
          <a:xfrm>
            <a:off x="613579" y="3245476"/>
            <a:ext cx="5496451" cy="1544571"/>
          </a:xfrm>
          <a:prstGeom prst="rect">
            <a:avLst/>
          </a:prstGeom>
        </p:spPr>
        <p:txBody>
          <a:bodyPr anchor="ctr">
            <a:normAutofit/>
          </a:bodyPr>
          <a:lstStyle>
            <a:lvl1pPr algn="l">
              <a:defRPr sz="4000" b="1" cap="none" spc="0" baseline="0">
                <a:solidFill>
                  <a:schemeClr val="tx1"/>
                </a:solidFill>
                <a:latin typeface="Arial" panose="020B0604020202020204" pitchFamily="34" charset="0"/>
                <a:cs typeface="Arial" panose="020B0604020202020204" pitchFamily="34" charset="0"/>
              </a:defRPr>
            </a:lvl1pPr>
          </a:lstStyle>
          <a:p>
            <a:r>
              <a:rPr lang="en-US"/>
              <a:t>Click to add</a:t>
            </a:r>
            <a:br>
              <a:rPr lang="en-US"/>
            </a:br>
            <a:r>
              <a:rPr lang="en-US"/>
              <a:t>end slide title</a:t>
            </a:r>
          </a:p>
        </p:txBody>
      </p:sp>
    </p:spTree>
    <p:extLst>
      <p:ext uri="{BB962C8B-B14F-4D97-AF65-F5344CB8AC3E}">
        <p14:creationId xmlns:p14="http://schemas.microsoft.com/office/powerpoint/2010/main" val="72764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EA698-348D-E52B-4105-2FCCD91FD59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AF75E0A-7699-D9CC-AFC3-2AB31B8994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3B956A6-6921-4BB7-5976-320A3DAC4F87}"/>
              </a:ext>
            </a:extLst>
          </p:cNvPr>
          <p:cNvSpPr>
            <a:spLocks noGrp="1"/>
          </p:cNvSpPr>
          <p:nvPr>
            <p:ph type="dt" sz="half" idx="10"/>
          </p:nvPr>
        </p:nvSpPr>
        <p:spPr/>
        <p:txBody>
          <a:bodyPr/>
          <a:lstStyle/>
          <a:p>
            <a:fld id="{B8BAEE7E-55C2-A64D-A48F-74425887CB05}" type="datetimeFigureOut">
              <a:rPr lang="en-US" smtClean="0"/>
              <a:t>2/25/2025</a:t>
            </a:fld>
            <a:endParaRPr lang="en-US"/>
          </a:p>
        </p:txBody>
      </p:sp>
      <p:sp>
        <p:nvSpPr>
          <p:cNvPr id="5" name="Footer Placeholder 4">
            <a:extLst>
              <a:ext uri="{FF2B5EF4-FFF2-40B4-BE49-F238E27FC236}">
                <a16:creationId xmlns:a16="http://schemas.microsoft.com/office/drawing/2014/main" id="{D4FF3792-92C2-11C7-2109-AC8B2B166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C2096-7ADD-7509-D948-FFBA981DD5FC}"/>
              </a:ext>
            </a:extLst>
          </p:cNvPr>
          <p:cNvSpPr>
            <a:spLocks noGrp="1"/>
          </p:cNvSpPr>
          <p:nvPr>
            <p:ph type="sldNum" sz="quarter" idx="12"/>
          </p:nvPr>
        </p:nvSpPr>
        <p:spPr/>
        <p:txBody>
          <a:bodyPr/>
          <a:lstStyle/>
          <a:p>
            <a:fld id="{8ABEC042-CD1D-D242-8C6C-9F37A6E3B86C}" type="slidenum">
              <a:rPr lang="en-US" smtClean="0"/>
              <a:t>‹#›</a:t>
            </a:fld>
            <a:endParaRPr lang="en-US"/>
          </a:p>
        </p:txBody>
      </p:sp>
    </p:spTree>
    <p:extLst>
      <p:ext uri="{BB962C8B-B14F-4D97-AF65-F5344CB8AC3E}">
        <p14:creationId xmlns:p14="http://schemas.microsoft.com/office/powerpoint/2010/main" val="3298725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D0637F-FE26-7040-E981-D57E78D9144A}"/>
              </a:ext>
            </a:extLst>
          </p:cNvPr>
          <p:cNvSpPr>
            <a:spLocks noGrp="1"/>
          </p:cNvSpPr>
          <p:nvPr>
            <p:ph type="ctrTitle" hasCustomPrompt="1"/>
          </p:nvPr>
        </p:nvSpPr>
        <p:spPr>
          <a:xfrm>
            <a:off x="613579" y="2710904"/>
            <a:ext cx="5496451" cy="1544571"/>
          </a:xfrm>
          <a:prstGeom prst="rect">
            <a:avLst/>
          </a:prstGeom>
        </p:spPr>
        <p:txBody>
          <a:bodyPr anchor="ctr">
            <a:normAutofit/>
          </a:bodyPr>
          <a:lstStyle>
            <a:lvl1pPr algn="l">
              <a:defRPr sz="4000" b="1" cap="none" spc="0" baseline="0">
                <a:solidFill>
                  <a:schemeClr val="tx1"/>
                </a:solidFill>
                <a:latin typeface="Arial" panose="020B0604020202020204" pitchFamily="34" charset="0"/>
                <a:cs typeface="Arial" panose="020B0604020202020204" pitchFamily="34" charset="0"/>
              </a:defRPr>
            </a:lvl1pPr>
          </a:lstStyle>
          <a:p>
            <a:r>
              <a:rPr lang="en-US"/>
              <a:t>Click to add</a:t>
            </a:r>
            <a:br>
              <a:rPr lang="en-US"/>
            </a:br>
            <a:r>
              <a:rPr lang="en-US"/>
              <a:t>cover slide title</a:t>
            </a:r>
          </a:p>
        </p:txBody>
      </p:sp>
      <p:sp>
        <p:nvSpPr>
          <p:cNvPr id="4" name="Subtitle 2">
            <a:extLst>
              <a:ext uri="{FF2B5EF4-FFF2-40B4-BE49-F238E27FC236}">
                <a16:creationId xmlns:a16="http://schemas.microsoft.com/office/drawing/2014/main" id="{6399D5C1-CCDB-672D-DAF8-06B08DA56B82}"/>
              </a:ext>
            </a:extLst>
          </p:cNvPr>
          <p:cNvSpPr>
            <a:spLocks noGrp="1"/>
          </p:cNvSpPr>
          <p:nvPr>
            <p:ph type="subTitle" idx="1" hasCustomPrompt="1"/>
          </p:nvPr>
        </p:nvSpPr>
        <p:spPr>
          <a:xfrm>
            <a:off x="613579" y="4479609"/>
            <a:ext cx="5585546" cy="415947"/>
          </a:xfrm>
          <a:prstGeom prst="rect">
            <a:avLst/>
          </a:prstGeom>
        </p:spPr>
        <p:txBody>
          <a:bodyPr/>
          <a:lstStyle>
            <a:lvl1pPr marL="0" indent="0" algn="l">
              <a:buNone/>
              <a:defRPr sz="260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endParaRPr lang="en-GB"/>
          </a:p>
        </p:txBody>
      </p:sp>
      <p:sp>
        <p:nvSpPr>
          <p:cNvPr id="5" name="Text Placeholder 25">
            <a:extLst>
              <a:ext uri="{FF2B5EF4-FFF2-40B4-BE49-F238E27FC236}">
                <a16:creationId xmlns:a16="http://schemas.microsoft.com/office/drawing/2014/main" id="{6ED3A0B2-E8DD-7323-9DAC-05C47E480CC3}"/>
              </a:ext>
            </a:extLst>
          </p:cNvPr>
          <p:cNvSpPr>
            <a:spLocks noGrp="1"/>
          </p:cNvSpPr>
          <p:nvPr>
            <p:ph type="body" sz="quarter" idx="10" hasCustomPrompt="1"/>
          </p:nvPr>
        </p:nvSpPr>
        <p:spPr>
          <a:xfrm>
            <a:off x="613579" y="6259173"/>
            <a:ext cx="5418909" cy="261202"/>
          </a:xfrm>
          <a:prstGeom prst="rect">
            <a:avLst/>
          </a:prstGeom>
        </p:spPr>
        <p:txBody>
          <a:bodyPr/>
          <a:lstStyle>
            <a:lvl1pPr marL="0" indent="0">
              <a:buNone/>
              <a:defRPr sz="1400" spc="100" baseline="0">
                <a:solidFill>
                  <a:schemeClr val="bg1">
                    <a:lumMod val="50000"/>
                  </a:schemeClr>
                </a:solidFill>
                <a:latin typeface="Arial" panose="020B0604020202020204" pitchFamily="34" charset="0"/>
                <a:cs typeface="Arial" panose="020B0604020202020204" pitchFamily="34" charset="0"/>
              </a:defRPr>
            </a:lvl1pPr>
          </a:lstStyle>
          <a:p>
            <a:pPr lvl="0"/>
            <a:r>
              <a:rPr lang="en-GB"/>
              <a:t>CLICK TO ADD DATE</a:t>
            </a:r>
          </a:p>
        </p:txBody>
      </p:sp>
    </p:spTree>
    <p:extLst>
      <p:ext uri="{BB962C8B-B14F-4D97-AF65-F5344CB8AC3E}">
        <p14:creationId xmlns:p14="http://schemas.microsoft.com/office/powerpoint/2010/main" val="56186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Slid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32EF1BA-4D36-34A7-102B-0461467A89FC}"/>
              </a:ext>
            </a:extLst>
          </p:cNvPr>
          <p:cNvSpPr>
            <a:spLocks noGrp="1"/>
          </p:cNvSpPr>
          <p:nvPr>
            <p:ph type="pic" sz="quarter" idx="11"/>
          </p:nvPr>
        </p:nvSpPr>
        <p:spPr>
          <a:xfrm>
            <a:off x="6344577" y="656133"/>
            <a:ext cx="5220000" cy="5220000"/>
          </a:xfrm>
          <a:prstGeom prst="rect">
            <a:avLst/>
          </a:prstGeom>
          <a:solidFill>
            <a:schemeClr val="bg1">
              <a:lumMod val="85000"/>
            </a:schemeClr>
          </a:solidFill>
        </p:spPr>
        <p:txBody>
          <a:bodyPr/>
          <a:lstStyle>
            <a:lvl1pPr marL="0" indent="0">
              <a:buNone/>
              <a:defRPr/>
            </a:lvl1pPr>
          </a:lstStyle>
          <a:p>
            <a:r>
              <a:rPr lang="en-US"/>
              <a:t>Click icon to add picture</a:t>
            </a:r>
            <a:endParaRPr lang="en-GB"/>
          </a:p>
        </p:txBody>
      </p:sp>
      <p:sp>
        <p:nvSpPr>
          <p:cNvPr id="2" name="Title 1">
            <a:extLst>
              <a:ext uri="{FF2B5EF4-FFF2-40B4-BE49-F238E27FC236}">
                <a16:creationId xmlns:a16="http://schemas.microsoft.com/office/drawing/2014/main" id="{F378FDA7-3C4E-6FF4-2A9F-B6F020287679}"/>
              </a:ext>
            </a:extLst>
          </p:cNvPr>
          <p:cNvSpPr>
            <a:spLocks noGrp="1"/>
          </p:cNvSpPr>
          <p:nvPr>
            <p:ph type="ctrTitle" hasCustomPrompt="1"/>
          </p:nvPr>
        </p:nvSpPr>
        <p:spPr>
          <a:xfrm>
            <a:off x="613579" y="2710904"/>
            <a:ext cx="5496451" cy="1544571"/>
          </a:xfrm>
          <a:prstGeom prst="rect">
            <a:avLst/>
          </a:prstGeom>
        </p:spPr>
        <p:txBody>
          <a:bodyPr anchor="ctr">
            <a:normAutofit/>
          </a:bodyPr>
          <a:lstStyle>
            <a:lvl1pPr algn="l">
              <a:defRPr sz="4000" b="1" cap="none" spc="0" baseline="0">
                <a:solidFill>
                  <a:schemeClr val="tx1"/>
                </a:solidFill>
                <a:latin typeface="Arial" panose="020B0604020202020204" pitchFamily="34" charset="0"/>
                <a:cs typeface="Arial" panose="020B0604020202020204" pitchFamily="34" charset="0"/>
              </a:defRPr>
            </a:lvl1pPr>
          </a:lstStyle>
          <a:p>
            <a:r>
              <a:rPr lang="en-US"/>
              <a:t>Click to add</a:t>
            </a:r>
            <a:br>
              <a:rPr lang="en-US"/>
            </a:br>
            <a:r>
              <a:rPr lang="en-US"/>
              <a:t>cover slide title</a:t>
            </a:r>
          </a:p>
        </p:txBody>
      </p:sp>
      <p:sp>
        <p:nvSpPr>
          <p:cNvPr id="6" name="Subtitle 2">
            <a:extLst>
              <a:ext uri="{FF2B5EF4-FFF2-40B4-BE49-F238E27FC236}">
                <a16:creationId xmlns:a16="http://schemas.microsoft.com/office/drawing/2014/main" id="{18DDA960-832B-F046-062B-027444978714}"/>
              </a:ext>
            </a:extLst>
          </p:cNvPr>
          <p:cNvSpPr>
            <a:spLocks noGrp="1"/>
          </p:cNvSpPr>
          <p:nvPr>
            <p:ph type="subTitle" idx="1" hasCustomPrompt="1"/>
          </p:nvPr>
        </p:nvSpPr>
        <p:spPr>
          <a:xfrm>
            <a:off x="613579" y="4479609"/>
            <a:ext cx="5585546" cy="415947"/>
          </a:xfrm>
          <a:prstGeom prst="rect">
            <a:avLst/>
          </a:prstGeom>
        </p:spPr>
        <p:txBody>
          <a:bodyPr/>
          <a:lstStyle>
            <a:lvl1pPr marL="0" indent="0" algn="l">
              <a:buNone/>
              <a:defRPr sz="260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endParaRPr lang="en-GB"/>
          </a:p>
        </p:txBody>
      </p:sp>
      <p:sp>
        <p:nvSpPr>
          <p:cNvPr id="8" name="Text Placeholder 25">
            <a:extLst>
              <a:ext uri="{FF2B5EF4-FFF2-40B4-BE49-F238E27FC236}">
                <a16:creationId xmlns:a16="http://schemas.microsoft.com/office/drawing/2014/main" id="{2A564EFC-3797-8EB9-927B-ECA20B5D0ADB}"/>
              </a:ext>
            </a:extLst>
          </p:cNvPr>
          <p:cNvSpPr>
            <a:spLocks noGrp="1"/>
          </p:cNvSpPr>
          <p:nvPr>
            <p:ph type="body" sz="quarter" idx="10" hasCustomPrompt="1"/>
          </p:nvPr>
        </p:nvSpPr>
        <p:spPr>
          <a:xfrm>
            <a:off x="613579" y="6259173"/>
            <a:ext cx="5418909" cy="261202"/>
          </a:xfrm>
          <a:prstGeom prst="rect">
            <a:avLst/>
          </a:prstGeom>
        </p:spPr>
        <p:txBody>
          <a:bodyPr/>
          <a:lstStyle>
            <a:lvl1pPr marL="0" indent="0">
              <a:buNone/>
              <a:defRPr sz="1400" spc="100" baseline="0">
                <a:solidFill>
                  <a:schemeClr val="bg1">
                    <a:lumMod val="50000"/>
                  </a:schemeClr>
                </a:solidFill>
                <a:latin typeface="Arial" panose="020B0604020202020204" pitchFamily="34" charset="0"/>
                <a:cs typeface="Arial" panose="020B0604020202020204" pitchFamily="34" charset="0"/>
              </a:defRPr>
            </a:lvl1pPr>
          </a:lstStyle>
          <a:p>
            <a:pPr lvl="0"/>
            <a:r>
              <a:rPr lang="en-GB"/>
              <a:t>CLICK TO ADD DATE</a:t>
            </a:r>
          </a:p>
        </p:txBody>
      </p:sp>
    </p:spTree>
    <p:extLst>
      <p:ext uri="{BB962C8B-B14F-4D97-AF65-F5344CB8AC3E}">
        <p14:creationId xmlns:p14="http://schemas.microsoft.com/office/powerpoint/2010/main" val="138731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ingle line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0454" y="684102"/>
            <a:ext cx="10961914" cy="591805"/>
          </a:xfrm>
          <a:prstGeom prst="rect">
            <a:avLst/>
          </a:prstGeom>
        </p:spPr>
        <p:txBody>
          <a:bodyPr>
            <a:normAutofit/>
          </a:bodyPr>
          <a:lstStyle>
            <a:lvl1pPr>
              <a:defRPr sz="3600" b="1">
                <a:latin typeface="Arial" panose="020B0604020202020204" pitchFamily="34" charset="0"/>
                <a:cs typeface="Arial" panose="020B0604020202020204" pitchFamily="34" charset="0"/>
              </a:defRPr>
            </a:lvl1pPr>
          </a:lstStyle>
          <a:p>
            <a:r>
              <a:rPr lang="en-US"/>
              <a:t>Click to add title</a:t>
            </a:r>
            <a:endParaRPr lang="en-GB"/>
          </a:p>
        </p:txBody>
      </p:sp>
      <p:sp>
        <p:nvSpPr>
          <p:cNvPr id="3" name="Content Placeholder 2"/>
          <p:cNvSpPr>
            <a:spLocks noGrp="1"/>
          </p:cNvSpPr>
          <p:nvPr>
            <p:ph idx="1"/>
          </p:nvPr>
        </p:nvSpPr>
        <p:spPr>
          <a:xfrm>
            <a:off x="510455" y="1576656"/>
            <a:ext cx="11207934" cy="4915583"/>
          </a:xfrm>
          <a:prstGeom prst="rect">
            <a:avLst/>
          </a:prstGeom>
        </p:spPr>
        <p:txBody>
          <a:bodyPr>
            <a:normAutofit/>
          </a:bodyPr>
          <a:lstStyle>
            <a:lvl1pPr>
              <a:buClrTx/>
              <a:defRPr sz="2600">
                <a:latin typeface="Arial" panose="020B0604020202020204" pitchFamily="34" charset="0"/>
                <a:cs typeface="Arial" panose="020B0604020202020204" pitchFamily="34" charset="0"/>
              </a:defRPr>
            </a:lvl1pPr>
            <a:lvl2pPr>
              <a:buClrTx/>
              <a:defRPr sz="2400">
                <a:latin typeface="Arial" panose="020B0604020202020204" pitchFamily="34" charset="0"/>
                <a:cs typeface="Arial" panose="020B0604020202020204" pitchFamily="34" charset="0"/>
              </a:defRPr>
            </a:lvl2pPr>
            <a:lvl3pPr>
              <a:buClrTx/>
              <a:defRPr sz="2400">
                <a:latin typeface="Arial" panose="020B0604020202020204" pitchFamily="34" charset="0"/>
                <a:cs typeface="Arial" panose="020B0604020202020204" pitchFamily="34" charset="0"/>
              </a:defRPr>
            </a:lvl3pPr>
            <a:lvl4pPr>
              <a:buClr>
                <a:srgbClr val="C00000"/>
              </a:buClr>
              <a:defRPr sz="1400"/>
            </a:lvl4pPr>
            <a:lvl5pPr>
              <a:buClr>
                <a:srgbClr val="C00000"/>
              </a:buClr>
              <a:defRPr sz="14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06632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BCD820F-B607-26E6-72E8-6BB0FEABF849}"/>
              </a:ext>
            </a:extLst>
          </p:cNvPr>
          <p:cNvSpPr>
            <a:spLocks noGrp="1"/>
          </p:cNvSpPr>
          <p:nvPr>
            <p:ph type="ctrTitle" hasCustomPrompt="1"/>
          </p:nvPr>
        </p:nvSpPr>
        <p:spPr>
          <a:xfrm>
            <a:off x="613579" y="3245476"/>
            <a:ext cx="5496451" cy="1544571"/>
          </a:xfrm>
          <a:prstGeom prst="rect">
            <a:avLst/>
          </a:prstGeom>
        </p:spPr>
        <p:txBody>
          <a:bodyPr anchor="ctr">
            <a:normAutofit/>
          </a:bodyPr>
          <a:lstStyle>
            <a:lvl1pPr algn="l">
              <a:defRPr sz="4000" b="1" cap="none" spc="0" baseline="0">
                <a:solidFill>
                  <a:schemeClr val="bg1"/>
                </a:solidFill>
                <a:latin typeface="Arial" panose="020B0604020202020204" pitchFamily="34" charset="0"/>
                <a:cs typeface="Arial" panose="020B0604020202020204" pitchFamily="34" charset="0"/>
              </a:defRPr>
            </a:lvl1pPr>
          </a:lstStyle>
          <a:p>
            <a:r>
              <a:rPr lang="en-US"/>
              <a:t>Click to add</a:t>
            </a:r>
            <a:br>
              <a:rPr lang="en-US"/>
            </a:br>
            <a:r>
              <a:rPr lang="en-US"/>
              <a:t>divider title</a:t>
            </a:r>
          </a:p>
        </p:txBody>
      </p:sp>
    </p:spTree>
    <p:extLst>
      <p:ext uri="{BB962C8B-B14F-4D97-AF65-F5344CB8AC3E}">
        <p14:creationId xmlns:p14="http://schemas.microsoft.com/office/powerpoint/2010/main" val="417709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C0ED22-1A13-19F3-7646-63A6CD7E4FC1}"/>
              </a:ext>
            </a:extLst>
          </p:cNvPr>
          <p:cNvSpPr>
            <a:spLocks noGrp="1"/>
          </p:cNvSpPr>
          <p:nvPr>
            <p:ph type="ctrTitle" hasCustomPrompt="1"/>
          </p:nvPr>
        </p:nvSpPr>
        <p:spPr>
          <a:xfrm>
            <a:off x="613579" y="3245476"/>
            <a:ext cx="5496451" cy="1544571"/>
          </a:xfrm>
          <a:prstGeom prst="rect">
            <a:avLst/>
          </a:prstGeom>
        </p:spPr>
        <p:txBody>
          <a:bodyPr anchor="ctr">
            <a:normAutofit/>
          </a:bodyPr>
          <a:lstStyle>
            <a:lvl1pPr algn="l">
              <a:defRPr sz="4000" b="1" cap="none" spc="0" baseline="0">
                <a:solidFill>
                  <a:schemeClr val="tx1"/>
                </a:solidFill>
                <a:latin typeface="Arial" panose="020B0604020202020204" pitchFamily="34" charset="0"/>
                <a:cs typeface="Arial" panose="020B0604020202020204" pitchFamily="34" charset="0"/>
              </a:defRPr>
            </a:lvl1pPr>
          </a:lstStyle>
          <a:p>
            <a:r>
              <a:rPr lang="en-US"/>
              <a:t>Click to add</a:t>
            </a:r>
            <a:br>
              <a:rPr lang="en-US"/>
            </a:br>
            <a:r>
              <a:rPr lang="en-US"/>
              <a:t>end slide title</a:t>
            </a:r>
          </a:p>
        </p:txBody>
      </p:sp>
    </p:spTree>
    <p:extLst>
      <p:ext uri="{BB962C8B-B14F-4D97-AF65-F5344CB8AC3E}">
        <p14:creationId xmlns:p14="http://schemas.microsoft.com/office/powerpoint/2010/main" val="382732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 blu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82755" y="1246077"/>
            <a:ext cx="10226490" cy="4072511"/>
          </a:xfrm>
        </p:spPr>
        <p:txBody>
          <a:bodyPr>
            <a:normAutofit/>
          </a:bodyPr>
          <a:lstStyle>
            <a:lvl1pPr marL="457200" indent="-457200">
              <a:lnSpc>
                <a:spcPct val="100000"/>
              </a:lnSpc>
              <a:spcBef>
                <a:spcPts val="600"/>
              </a:spcBef>
              <a:spcAft>
                <a:spcPts val="600"/>
              </a:spcAft>
              <a:buFont typeface="Calibri" panose="020F0502020204030204" pitchFamily="34" charset="0"/>
              <a:buChar char="›"/>
              <a:defRPr sz="3200" baseline="0"/>
            </a:lvl1pPr>
            <a:lvl2pPr marL="914400" indent="-457200">
              <a:lnSpc>
                <a:spcPct val="100000"/>
              </a:lnSpc>
              <a:spcBef>
                <a:spcPts val="600"/>
              </a:spcBef>
              <a:spcAft>
                <a:spcPts val="600"/>
              </a:spcAft>
              <a:buFont typeface="Calibri" panose="020F0502020204030204" pitchFamily="34" charset="0"/>
              <a:buChar char="›"/>
              <a:defRPr sz="3200" baseline="0"/>
            </a:lvl2pPr>
            <a:lvl3pPr marL="1371600" indent="-457200">
              <a:lnSpc>
                <a:spcPct val="100000"/>
              </a:lnSpc>
              <a:spcBef>
                <a:spcPts val="600"/>
              </a:spcBef>
              <a:spcAft>
                <a:spcPts val="600"/>
              </a:spcAft>
              <a:buFont typeface="Calibri" panose="020F050202020403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Master text styles</a:t>
            </a:r>
          </a:p>
          <a:p>
            <a:pPr lvl="1"/>
            <a:r>
              <a:rPr lang="en-US"/>
              <a:t>Second level</a:t>
            </a:r>
          </a:p>
          <a:p>
            <a:pPr lvl="2"/>
            <a:r>
              <a:rPr lang="en-US"/>
              <a:t>Third level</a:t>
            </a:r>
          </a:p>
        </p:txBody>
      </p:sp>
      <p:sp>
        <p:nvSpPr>
          <p:cNvPr id="2" name="Title 1"/>
          <p:cNvSpPr>
            <a:spLocks noGrp="1"/>
          </p:cNvSpPr>
          <p:nvPr>
            <p:ph type="title" hasCustomPrompt="1"/>
          </p:nvPr>
        </p:nvSpPr>
        <p:spPr>
          <a:xfrm>
            <a:off x="982755" y="179769"/>
            <a:ext cx="10261894" cy="850004"/>
          </a:xfrm>
        </p:spPr>
        <p:txBody>
          <a:bodyPr>
            <a:normAutofit/>
          </a:bodyPr>
          <a:lstStyle>
            <a:lvl1pPr>
              <a:defRPr sz="3600" b="1">
                <a:solidFill>
                  <a:schemeClr val="accent2"/>
                </a:solidFill>
                <a:latin typeface="+mn-lt"/>
              </a:defRPr>
            </a:lvl1pPr>
          </a:lstStyle>
          <a:p>
            <a:r>
              <a:rPr lang="en-US"/>
              <a:t>Click to edit title</a:t>
            </a:r>
            <a:endParaRPr lang="en-GB"/>
          </a:p>
        </p:txBody>
      </p:sp>
      <p:pic>
        <p:nvPicPr>
          <p:cNvPr id="8" name="Picture 7" descr="jfsc-icon-wh.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3352" y="6369935"/>
            <a:ext cx="298732" cy="298732"/>
          </a:xfrm>
          <a:prstGeom prst="rect">
            <a:avLst/>
          </a:prstGeom>
        </p:spPr>
      </p:pic>
      <p:sp>
        <p:nvSpPr>
          <p:cNvPr id="11" name="Right Triangle 10"/>
          <p:cNvSpPr/>
          <p:nvPr userDrawn="1"/>
        </p:nvSpPr>
        <p:spPr>
          <a:xfrm rot="4904376">
            <a:off x="-2894355" y="2390136"/>
            <a:ext cx="6446163" cy="1631552"/>
          </a:xfrm>
          <a:custGeom>
            <a:avLst/>
            <a:gdLst>
              <a:gd name="connsiteX0" fmla="*/ 0 w 7797102"/>
              <a:gd name="connsiteY0" fmla="*/ 1830309 h 1830309"/>
              <a:gd name="connsiteX1" fmla="*/ 0 w 7797102"/>
              <a:gd name="connsiteY1" fmla="*/ 0 h 1830309"/>
              <a:gd name="connsiteX2" fmla="*/ 7797102 w 7797102"/>
              <a:gd name="connsiteY2" fmla="*/ 1830309 h 1830309"/>
              <a:gd name="connsiteX3" fmla="*/ 0 w 7797102"/>
              <a:gd name="connsiteY3" fmla="*/ 1830309 h 1830309"/>
              <a:gd name="connsiteX0" fmla="*/ 1320901 w 7797102"/>
              <a:gd name="connsiteY0" fmla="*/ 872464 h 1830309"/>
              <a:gd name="connsiteX1" fmla="*/ 0 w 7797102"/>
              <a:gd name="connsiteY1" fmla="*/ 0 h 1830309"/>
              <a:gd name="connsiteX2" fmla="*/ 7797102 w 7797102"/>
              <a:gd name="connsiteY2" fmla="*/ 1830309 h 1830309"/>
              <a:gd name="connsiteX3" fmla="*/ 1320901 w 7797102"/>
              <a:gd name="connsiteY3" fmla="*/ 872464 h 1830309"/>
              <a:gd name="connsiteX0" fmla="*/ 1243175 w 7797102"/>
              <a:gd name="connsiteY0" fmla="*/ 667788 h 1830309"/>
              <a:gd name="connsiteX1" fmla="*/ 0 w 7797102"/>
              <a:gd name="connsiteY1" fmla="*/ 0 h 1830309"/>
              <a:gd name="connsiteX2" fmla="*/ 7797102 w 7797102"/>
              <a:gd name="connsiteY2" fmla="*/ 1830309 h 1830309"/>
              <a:gd name="connsiteX3" fmla="*/ 1243175 w 7797102"/>
              <a:gd name="connsiteY3" fmla="*/ 667788 h 1830309"/>
              <a:gd name="connsiteX0" fmla="*/ 1200744 w 7797102"/>
              <a:gd name="connsiteY0" fmla="*/ 812043 h 1830309"/>
              <a:gd name="connsiteX1" fmla="*/ 0 w 7797102"/>
              <a:gd name="connsiteY1" fmla="*/ 0 h 1830309"/>
              <a:gd name="connsiteX2" fmla="*/ 7797102 w 7797102"/>
              <a:gd name="connsiteY2" fmla="*/ 1830309 h 1830309"/>
              <a:gd name="connsiteX3" fmla="*/ 1200744 w 7797102"/>
              <a:gd name="connsiteY3" fmla="*/ 812043 h 1830309"/>
              <a:gd name="connsiteX0" fmla="*/ 0 w 6596358"/>
              <a:gd name="connsiteY0" fmla="*/ 688810 h 1707076"/>
              <a:gd name="connsiteX1" fmla="*/ 92136 w 6596358"/>
              <a:gd name="connsiteY1" fmla="*/ 0 h 1707076"/>
              <a:gd name="connsiteX2" fmla="*/ 6596358 w 6596358"/>
              <a:gd name="connsiteY2" fmla="*/ 1707076 h 1707076"/>
              <a:gd name="connsiteX3" fmla="*/ 0 w 6596358"/>
              <a:gd name="connsiteY3" fmla="*/ 688810 h 1707076"/>
              <a:gd name="connsiteX0" fmla="*/ 0 w 6341453"/>
              <a:gd name="connsiteY0" fmla="*/ 688810 h 1390725"/>
              <a:gd name="connsiteX1" fmla="*/ 92136 w 6341453"/>
              <a:gd name="connsiteY1" fmla="*/ 0 h 1390725"/>
              <a:gd name="connsiteX2" fmla="*/ 6341453 w 6341453"/>
              <a:gd name="connsiteY2" fmla="*/ 1390725 h 1390725"/>
              <a:gd name="connsiteX3" fmla="*/ 0 w 6341453"/>
              <a:gd name="connsiteY3" fmla="*/ 688810 h 1390725"/>
              <a:gd name="connsiteX0" fmla="*/ 0 w 6447691"/>
              <a:gd name="connsiteY0" fmla="*/ 688810 h 1621029"/>
              <a:gd name="connsiteX1" fmla="*/ 92136 w 6447691"/>
              <a:gd name="connsiteY1" fmla="*/ 0 h 1621029"/>
              <a:gd name="connsiteX2" fmla="*/ 6447691 w 6447691"/>
              <a:gd name="connsiteY2" fmla="*/ 1621029 h 1621029"/>
              <a:gd name="connsiteX3" fmla="*/ 0 w 6447691"/>
              <a:gd name="connsiteY3" fmla="*/ 688810 h 1621029"/>
              <a:gd name="connsiteX0" fmla="*/ 0 w 6446163"/>
              <a:gd name="connsiteY0" fmla="*/ 688810 h 1631552"/>
              <a:gd name="connsiteX1" fmla="*/ 92136 w 6446163"/>
              <a:gd name="connsiteY1" fmla="*/ 0 h 1631552"/>
              <a:gd name="connsiteX2" fmla="*/ 6446163 w 6446163"/>
              <a:gd name="connsiteY2" fmla="*/ 1631552 h 1631552"/>
              <a:gd name="connsiteX3" fmla="*/ 0 w 6446163"/>
              <a:gd name="connsiteY3" fmla="*/ 688810 h 1631552"/>
            </a:gdLst>
            <a:ahLst/>
            <a:cxnLst>
              <a:cxn ang="0">
                <a:pos x="connsiteX0" y="connsiteY0"/>
              </a:cxn>
              <a:cxn ang="0">
                <a:pos x="connsiteX1" y="connsiteY1"/>
              </a:cxn>
              <a:cxn ang="0">
                <a:pos x="connsiteX2" y="connsiteY2"/>
              </a:cxn>
              <a:cxn ang="0">
                <a:pos x="connsiteX3" y="connsiteY3"/>
              </a:cxn>
            </a:cxnLst>
            <a:rect l="l" t="t" r="r" b="b"/>
            <a:pathLst>
              <a:path w="6446163" h="1631552">
                <a:moveTo>
                  <a:pt x="0" y="688810"/>
                </a:moveTo>
                <a:lnTo>
                  <a:pt x="92136" y="0"/>
                </a:lnTo>
                <a:lnTo>
                  <a:pt x="6446163" y="1631552"/>
                </a:lnTo>
                <a:lnTo>
                  <a:pt x="0" y="688810"/>
                </a:lnTo>
                <a:close/>
              </a:path>
            </a:pathLst>
          </a:custGeom>
          <a:solidFill>
            <a:schemeClr val="accent2"/>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ate Placeholder 8"/>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Footer Placeholder 9"/>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Slide Number Placeholder 11"/>
          <p:cNvSpPr>
            <a:spLocks noGrp="1"/>
          </p:cNvSpPr>
          <p:nvPr>
            <p:ph type="sldNum" sz="quarter" idx="12"/>
          </p:nvPr>
        </p:nvSpPr>
        <p:spPr>
          <a:xfrm>
            <a:off x="9296400" y="239646"/>
            <a:ext cx="2634049" cy="365125"/>
          </a:xfrm>
        </p:spPr>
        <p:txBody>
          <a:bodyPr/>
          <a:lstStyle/>
          <a:p>
            <a:pPr>
              <a:defRPr/>
            </a:pPr>
            <a:fld id="{7EA21C69-6EA0-4F79-A77B-7D7E7C490D3B}" type="slidenum">
              <a:rPr lang="en-GB" smtClean="0">
                <a:solidFill>
                  <a:srgbClr val="000000"/>
                </a:solidFill>
              </a:rPr>
              <a:pPr>
                <a:defRPr/>
              </a:pPr>
              <a:t>‹#›</a:t>
            </a:fld>
            <a:endParaRPr lang="en-GB">
              <a:solidFill>
                <a:srgbClr val="000000"/>
              </a:solidFill>
            </a:endParaRPr>
          </a:p>
        </p:txBody>
      </p:sp>
      <p:pic>
        <p:nvPicPr>
          <p:cNvPr id="14" name="Picture 13"/>
          <p:cNvPicPr>
            <a:picLocks noChangeAspect="1"/>
          </p:cNvPicPr>
          <p:nvPr userDrawn="1"/>
        </p:nvPicPr>
        <p:blipFill>
          <a:blip r:embed="rId4"/>
          <a:stretch>
            <a:fillRect/>
          </a:stretch>
        </p:blipFill>
        <p:spPr>
          <a:xfrm>
            <a:off x="54808" y="120320"/>
            <a:ext cx="546768" cy="561837"/>
          </a:xfrm>
          <a:prstGeom prst="rect">
            <a:avLst/>
          </a:prstGeom>
        </p:spPr>
      </p:pic>
      <p:sp>
        <p:nvSpPr>
          <p:cNvPr id="4" name="TextBox 3"/>
          <p:cNvSpPr txBox="1"/>
          <p:nvPr userDrawn="1">
            <p:custDataLst>
              <p:tags r:id="rId1"/>
            </p:custDataLst>
          </p:nvPr>
        </p:nvSpPr>
        <p:spPr>
          <a:xfrm>
            <a:off x="127000"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spTree>
    <p:extLst>
      <p:ext uri="{BB962C8B-B14F-4D97-AF65-F5344CB8AC3E}">
        <p14:creationId xmlns:p14="http://schemas.microsoft.com/office/powerpoint/2010/main" val="3396610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Opening title slide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8756" y="160244"/>
            <a:ext cx="4101633" cy="1138025"/>
          </a:xfrm>
          <a:prstGeom prst="rect">
            <a:avLst/>
          </a:prstGeom>
        </p:spPr>
      </p:pic>
      <p:sp>
        <p:nvSpPr>
          <p:cNvPr id="2" name="Title 1"/>
          <p:cNvSpPr>
            <a:spLocks noGrp="1"/>
          </p:cNvSpPr>
          <p:nvPr>
            <p:ph type="ctrTitle" hasCustomPrompt="1"/>
          </p:nvPr>
        </p:nvSpPr>
        <p:spPr>
          <a:xfrm>
            <a:off x="505456" y="5051050"/>
            <a:ext cx="9144000" cy="577648"/>
          </a:xfrm>
        </p:spPr>
        <p:txBody>
          <a:bodyPr anchor="ctr">
            <a:normAutofit/>
          </a:bodyPr>
          <a:lstStyle>
            <a:lvl1pPr algn="l">
              <a:defRPr lang="en-GB" sz="2800" b="0" kern="1200" baseline="0" dirty="0">
                <a:solidFill>
                  <a:srgbClr val="087DBA"/>
                </a:solidFill>
                <a:latin typeface="+mn-lt"/>
                <a:ea typeface="+mn-ea"/>
                <a:cs typeface="+mn-cs"/>
              </a:defRPr>
            </a:lvl1pPr>
          </a:lstStyle>
          <a:p>
            <a:r>
              <a:rPr lang="en-US"/>
              <a:t>Click to add presenter name</a:t>
            </a:r>
            <a:endParaRPr lang="en-GB"/>
          </a:p>
        </p:txBody>
      </p:sp>
      <p:sp>
        <p:nvSpPr>
          <p:cNvPr id="3" name="Subtitle 2"/>
          <p:cNvSpPr>
            <a:spLocks noGrp="1"/>
          </p:cNvSpPr>
          <p:nvPr>
            <p:ph type="subTitle" idx="1" hasCustomPrompt="1"/>
          </p:nvPr>
        </p:nvSpPr>
        <p:spPr>
          <a:xfrm>
            <a:off x="505456" y="4259469"/>
            <a:ext cx="9144000" cy="656688"/>
          </a:xfrm>
        </p:spPr>
        <p:txBody>
          <a:bodyPr anchor="ctr">
            <a:noAutofit/>
          </a:bodyPr>
          <a:lstStyle>
            <a:lvl1pPr marL="0" indent="0" algn="l">
              <a:buNone/>
              <a:defRPr sz="4400" b="1" baseline="0">
                <a:solidFill>
                  <a:srgbClr val="087DB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presentation title</a:t>
            </a:r>
          </a:p>
        </p:txBody>
      </p:sp>
      <p:sp>
        <p:nvSpPr>
          <p:cNvPr id="13" name="Right Triangle 10"/>
          <p:cNvSpPr/>
          <p:nvPr userDrawn="1"/>
        </p:nvSpPr>
        <p:spPr>
          <a:xfrm rot="5586057" flipV="1">
            <a:off x="10090657" y="927150"/>
            <a:ext cx="3144093" cy="1226911"/>
          </a:xfrm>
          <a:custGeom>
            <a:avLst/>
            <a:gdLst>
              <a:gd name="connsiteX0" fmla="*/ 0 w 7797102"/>
              <a:gd name="connsiteY0" fmla="*/ 2522276 h 2522276"/>
              <a:gd name="connsiteX1" fmla="*/ 0 w 7797102"/>
              <a:gd name="connsiteY1" fmla="*/ 0 h 2522276"/>
              <a:gd name="connsiteX2" fmla="*/ 7797102 w 7797102"/>
              <a:gd name="connsiteY2" fmla="*/ 2522276 h 2522276"/>
              <a:gd name="connsiteX3" fmla="*/ 0 w 7797102"/>
              <a:gd name="connsiteY3" fmla="*/ 2522276 h 2522276"/>
              <a:gd name="connsiteX0" fmla="*/ 1369204 w 7797102"/>
              <a:gd name="connsiteY0" fmla="*/ 1547166 h 2522276"/>
              <a:gd name="connsiteX1" fmla="*/ 0 w 7797102"/>
              <a:gd name="connsiteY1" fmla="*/ 0 h 2522276"/>
              <a:gd name="connsiteX2" fmla="*/ 7797102 w 7797102"/>
              <a:gd name="connsiteY2" fmla="*/ 2522276 h 2522276"/>
              <a:gd name="connsiteX3" fmla="*/ 1369204 w 7797102"/>
              <a:gd name="connsiteY3" fmla="*/ 1547166 h 2522276"/>
              <a:gd name="connsiteX0" fmla="*/ 1300651 w 7797102"/>
              <a:gd name="connsiteY0" fmla="*/ 875725 h 2522276"/>
              <a:gd name="connsiteX1" fmla="*/ 0 w 7797102"/>
              <a:gd name="connsiteY1" fmla="*/ 0 h 2522276"/>
              <a:gd name="connsiteX2" fmla="*/ 7797102 w 7797102"/>
              <a:gd name="connsiteY2" fmla="*/ 2522276 h 2522276"/>
              <a:gd name="connsiteX3" fmla="*/ 1300651 w 7797102"/>
              <a:gd name="connsiteY3" fmla="*/ 875725 h 2522276"/>
              <a:gd name="connsiteX0" fmla="*/ 906297 w 7797102"/>
              <a:gd name="connsiteY0" fmla="*/ 1111914 h 2522276"/>
              <a:gd name="connsiteX1" fmla="*/ 0 w 7797102"/>
              <a:gd name="connsiteY1" fmla="*/ 0 h 2522276"/>
              <a:gd name="connsiteX2" fmla="*/ 7797102 w 7797102"/>
              <a:gd name="connsiteY2" fmla="*/ 2522276 h 2522276"/>
              <a:gd name="connsiteX3" fmla="*/ 906297 w 7797102"/>
              <a:gd name="connsiteY3" fmla="*/ 1111914 h 2522276"/>
              <a:gd name="connsiteX0" fmla="*/ 0 w 6890805"/>
              <a:gd name="connsiteY0" fmla="*/ 1087891 h 2498253"/>
              <a:gd name="connsiteX1" fmla="*/ 65376 w 6890805"/>
              <a:gd name="connsiteY1" fmla="*/ 0 h 2498253"/>
              <a:gd name="connsiteX2" fmla="*/ 6890805 w 6890805"/>
              <a:gd name="connsiteY2" fmla="*/ 2498253 h 2498253"/>
              <a:gd name="connsiteX3" fmla="*/ 0 w 6890805"/>
              <a:gd name="connsiteY3" fmla="*/ 1087891 h 2498253"/>
              <a:gd name="connsiteX0" fmla="*/ 0 w 6340922"/>
              <a:gd name="connsiteY0" fmla="*/ 1087891 h 1087891"/>
              <a:gd name="connsiteX1" fmla="*/ 65376 w 6340922"/>
              <a:gd name="connsiteY1" fmla="*/ 0 h 1087891"/>
              <a:gd name="connsiteX2" fmla="*/ 6340922 w 6340922"/>
              <a:gd name="connsiteY2" fmla="*/ 675137 h 1087891"/>
              <a:gd name="connsiteX3" fmla="*/ 0 w 6340922"/>
              <a:gd name="connsiteY3" fmla="*/ 1087891 h 1087891"/>
              <a:gd name="connsiteX0" fmla="*/ 0 w 3144093"/>
              <a:gd name="connsiteY0" fmla="*/ 1087891 h 1226911"/>
              <a:gd name="connsiteX1" fmla="*/ 65376 w 3144093"/>
              <a:gd name="connsiteY1" fmla="*/ 0 h 1226911"/>
              <a:gd name="connsiteX2" fmla="*/ 3144093 w 3144093"/>
              <a:gd name="connsiteY2" fmla="*/ 1226911 h 1226911"/>
              <a:gd name="connsiteX3" fmla="*/ 0 w 3144093"/>
              <a:gd name="connsiteY3" fmla="*/ 1087891 h 1226911"/>
            </a:gdLst>
            <a:ahLst/>
            <a:cxnLst>
              <a:cxn ang="0">
                <a:pos x="connsiteX0" y="connsiteY0"/>
              </a:cxn>
              <a:cxn ang="0">
                <a:pos x="connsiteX1" y="connsiteY1"/>
              </a:cxn>
              <a:cxn ang="0">
                <a:pos x="connsiteX2" y="connsiteY2"/>
              </a:cxn>
              <a:cxn ang="0">
                <a:pos x="connsiteX3" y="connsiteY3"/>
              </a:cxn>
            </a:cxnLst>
            <a:rect l="l" t="t" r="r" b="b"/>
            <a:pathLst>
              <a:path w="3144093" h="1226911">
                <a:moveTo>
                  <a:pt x="0" y="1087891"/>
                </a:moveTo>
                <a:lnTo>
                  <a:pt x="65376" y="0"/>
                </a:lnTo>
                <a:lnTo>
                  <a:pt x="3144093" y="1226911"/>
                </a:lnTo>
                <a:lnTo>
                  <a:pt x="0" y="108789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1"/>
          <p:cNvSpPr/>
          <p:nvPr userDrawn="1"/>
        </p:nvSpPr>
        <p:spPr>
          <a:xfrm rot="12039905" flipH="1">
            <a:off x="-346254" y="6151196"/>
            <a:ext cx="3737259" cy="1257083"/>
          </a:xfrm>
          <a:custGeom>
            <a:avLst/>
            <a:gdLst>
              <a:gd name="connsiteX0" fmla="*/ 0 w 4322368"/>
              <a:gd name="connsiteY0" fmla="*/ 0 h 1423907"/>
              <a:gd name="connsiteX1" fmla="*/ 4322368 w 4322368"/>
              <a:gd name="connsiteY1" fmla="*/ 0 h 1423907"/>
              <a:gd name="connsiteX2" fmla="*/ 4322368 w 4322368"/>
              <a:gd name="connsiteY2" fmla="*/ 1423907 h 1423907"/>
              <a:gd name="connsiteX3" fmla="*/ 0 w 4322368"/>
              <a:gd name="connsiteY3" fmla="*/ 1423907 h 1423907"/>
              <a:gd name="connsiteX4" fmla="*/ 0 w 4322368"/>
              <a:gd name="connsiteY4" fmla="*/ 0 h 1423907"/>
              <a:gd name="connsiteX0" fmla="*/ 0 w 4322368"/>
              <a:gd name="connsiteY0" fmla="*/ 0 h 1465276"/>
              <a:gd name="connsiteX1" fmla="*/ 4322368 w 4322368"/>
              <a:gd name="connsiteY1" fmla="*/ 0 h 1465276"/>
              <a:gd name="connsiteX2" fmla="*/ 4322368 w 4322368"/>
              <a:gd name="connsiteY2" fmla="*/ 1423907 h 1465276"/>
              <a:gd name="connsiteX3" fmla="*/ 585109 w 4322368"/>
              <a:gd name="connsiteY3" fmla="*/ 1465276 h 1465276"/>
              <a:gd name="connsiteX4" fmla="*/ 0 w 4322368"/>
              <a:gd name="connsiteY4" fmla="*/ 0 h 1465276"/>
              <a:gd name="connsiteX0" fmla="*/ 0 w 4322368"/>
              <a:gd name="connsiteY0" fmla="*/ 0 h 1465276"/>
              <a:gd name="connsiteX1" fmla="*/ 4322368 w 4322368"/>
              <a:gd name="connsiteY1" fmla="*/ 1423907 h 1465276"/>
              <a:gd name="connsiteX2" fmla="*/ 585109 w 4322368"/>
              <a:gd name="connsiteY2" fmla="*/ 1465276 h 1465276"/>
              <a:gd name="connsiteX3" fmla="*/ 0 w 4322368"/>
              <a:gd name="connsiteY3" fmla="*/ 0 h 1465276"/>
              <a:gd name="connsiteX0" fmla="*/ 470954 w 3737259"/>
              <a:gd name="connsiteY0" fmla="*/ 0 h 1246274"/>
              <a:gd name="connsiteX1" fmla="*/ 3737259 w 3737259"/>
              <a:gd name="connsiteY1" fmla="*/ 1204905 h 1246274"/>
              <a:gd name="connsiteX2" fmla="*/ 0 w 3737259"/>
              <a:gd name="connsiteY2" fmla="*/ 1246274 h 1246274"/>
              <a:gd name="connsiteX3" fmla="*/ 470954 w 3737259"/>
              <a:gd name="connsiteY3" fmla="*/ 0 h 1246274"/>
              <a:gd name="connsiteX0" fmla="*/ 466065 w 3737259"/>
              <a:gd name="connsiteY0" fmla="*/ 0 h 1257083"/>
              <a:gd name="connsiteX1" fmla="*/ 3737259 w 3737259"/>
              <a:gd name="connsiteY1" fmla="*/ 1215714 h 1257083"/>
              <a:gd name="connsiteX2" fmla="*/ 0 w 3737259"/>
              <a:gd name="connsiteY2" fmla="*/ 1257083 h 1257083"/>
              <a:gd name="connsiteX3" fmla="*/ 466065 w 3737259"/>
              <a:gd name="connsiteY3" fmla="*/ 0 h 1257083"/>
            </a:gdLst>
            <a:ahLst/>
            <a:cxnLst>
              <a:cxn ang="0">
                <a:pos x="connsiteX0" y="connsiteY0"/>
              </a:cxn>
              <a:cxn ang="0">
                <a:pos x="connsiteX1" y="connsiteY1"/>
              </a:cxn>
              <a:cxn ang="0">
                <a:pos x="connsiteX2" y="connsiteY2"/>
              </a:cxn>
              <a:cxn ang="0">
                <a:pos x="connsiteX3" y="connsiteY3"/>
              </a:cxn>
            </a:cxnLst>
            <a:rect l="l" t="t" r="r" b="b"/>
            <a:pathLst>
              <a:path w="3737259" h="1257083">
                <a:moveTo>
                  <a:pt x="466065" y="0"/>
                </a:moveTo>
                <a:lnTo>
                  <a:pt x="3737259" y="1215714"/>
                </a:lnTo>
                <a:lnTo>
                  <a:pt x="0" y="1257083"/>
                </a:lnTo>
                <a:lnTo>
                  <a:pt x="46606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userDrawn="1">
            <p:custDataLst>
              <p:tags r:id="rId1"/>
            </p:custDataLst>
          </p:nvPr>
        </p:nvSpPr>
        <p:spPr>
          <a:xfrm>
            <a:off x="127000"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spTree>
    <p:extLst>
      <p:ext uri="{BB962C8B-B14F-4D97-AF65-F5344CB8AC3E}">
        <p14:creationId xmlns:p14="http://schemas.microsoft.com/office/powerpoint/2010/main" val="327496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pening title slide 2">
    <p:bg>
      <p:bgPr>
        <a:blipFill dpi="0" rotWithShape="1">
          <a:blip r:embed="rId3"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38756" y="160244"/>
            <a:ext cx="4101633" cy="1138025"/>
          </a:xfrm>
          <a:prstGeom prst="rect">
            <a:avLst/>
          </a:prstGeom>
        </p:spPr>
      </p:pic>
      <p:sp>
        <p:nvSpPr>
          <p:cNvPr id="11" name="Right Triangle 10"/>
          <p:cNvSpPr/>
          <p:nvPr userDrawn="1"/>
        </p:nvSpPr>
        <p:spPr>
          <a:xfrm rot="5586057" flipV="1">
            <a:off x="10090657" y="927150"/>
            <a:ext cx="3144093" cy="1226911"/>
          </a:xfrm>
          <a:custGeom>
            <a:avLst/>
            <a:gdLst>
              <a:gd name="connsiteX0" fmla="*/ 0 w 7797102"/>
              <a:gd name="connsiteY0" fmla="*/ 2522276 h 2522276"/>
              <a:gd name="connsiteX1" fmla="*/ 0 w 7797102"/>
              <a:gd name="connsiteY1" fmla="*/ 0 h 2522276"/>
              <a:gd name="connsiteX2" fmla="*/ 7797102 w 7797102"/>
              <a:gd name="connsiteY2" fmla="*/ 2522276 h 2522276"/>
              <a:gd name="connsiteX3" fmla="*/ 0 w 7797102"/>
              <a:gd name="connsiteY3" fmla="*/ 2522276 h 2522276"/>
              <a:gd name="connsiteX0" fmla="*/ 1369204 w 7797102"/>
              <a:gd name="connsiteY0" fmla="*/ 1547166 h 2522276"/>
              <a:gd name="connsiteX1" fmla="*/ 0 w 7797102"/>
              <a:gd name="connsiteY1" fmla="*/ 0 h 2522276"/>
              <a:gd name="connsiteX2" fmla="*/ 7797102 w 7797102"/>
              <a:gd name="connsiteY2" fmla="*/ 2522276 h 2522276"/>
              <a:gd name="connsiteX3" fmla="*/ 1369204 w 7797102"/>
              <a:gd name="connsiteY3" fmla="*/ 1547166 h 2522276"/>
              <a:gd name="connsiteX0" fmla="*/ 1300651 w 7797102"/>
              <a:gd name="connsiteY0" fmla="*/ 875725 h 2522276"/>
              <a:gd name="connsiteX1" fmla="*/ 0 w 7797102"/>
              <a:gd name="connsiteY1" fmla="*/ 0 h 2522276"/>
              <a:gd name="connsiteX2" fmla="*/ 7797102 w 7797102"/>
              <a:gd name="connsiteY2" fmla="*/ 2522276 h 2522276"/>
              <a:gd name="connsiteX3" fmla="*/ 1300651 w 7797102"/>
              <a:gd name="connsiteY3" fmla="*/ 875725 h 2522276"/>
              <a:gd name="connsiteX0" fmla="*/ 906297 w 7797102"/>
              <a:gd name="connsiteY0" fmla="*/ 1111914 h 2522276"/>
              <a:gd name="connsiteX1" fmla="*/ 0 w 7797102"/>
              <a:gd name="connsiteY1" fmla="*/ 0 h 2522276"/>
              <a:gd name="connsiteX2" fmla="*/ 7797102 w 7797102"/>
              <a:gd name="connsiteY2" fmla="*/ 2522276 h 2522276"/>
              <a:gd name="connsiteX3" fmla="*/ 906297 w 7797102"/>
              <a:gd name="connsiteY3" fmla="*/ 1111914 h 2522276"/>
              <a:gd name="connsiteX0" fmla="*/ 0 w 6890805"/>
              <a:gd name="connsiteY0" fmla="*/ 1087891 h 2498253"/>
              <a:gd name="connsiteX1" fmla="*/ 65376 w 6890805"/>
              <a:gd name="connsiteY1" fmla="*/ 0 h 2498253"/>
              <a:gd name="connsiteX2" fmla="*/ 6890805 w 6890805"/>
              <a:gd name="connsiteY2" fmla="*/ 2498253 h 2498253"/>
              <a:gd name="connsiteX3" fmla="*/ 0 w 6890805"/>
              <a:gd name="connsiteY3" fmla="*/ 1087891 h 2498253"/>
              <a:gd name="connsiteX0" fmla="*/ 0 w 6340922"/>
              <a:gd name="connsiteY0" fmla="*/ 1087891 h 1087891"/>
              <a:gd name="connsiteX1" fmla="*/ 65376 w 6340922"/>
              <a:gd name="connsiteY1" fmla="*/ 0 h 1087891"/>
              <a:gd name="connsiteX2" fmla="*/ 6340922 w 6340922"/>
              <a:gd name="connsiteY2" fmla="*/ 675137 h 1087891"/>
              <a:gd name="connsiteX3" fmla="*/ 0 w 6340922"/>
              <a:gd name="connsiteY3" fmla="*/ 1087891 h 1087891"/>
              <a:gd name="connsiteX0" fmla="*/ 0 w 3144093"/>
              <a:gd name="connsiteY0" fmla="*/ 1087891 h 1226911"/>
              <a:gd name="connsiteX1" fmla="*/ 65376 w 3144093"/>
              <a:gd name="connsiteY1" fmla="*/ 0 h 1226911"/>
              <a:gd name="connsiteX2" fmla="*/ 3144093 w 3144093"/>
              <a:gd name="connsiteY2" fmla="*/ 1226911 h 1226911"/>
              <a:gd name="connsiteX3" fmla="*/ 0 w 3144093"/>
              <a:gd name="connsiteY3" fmla="*/ 1087891 h 1226911"/>
            </a:gdLst>
            <a:ahLst/>
            <a:cxnLst>
              <a:cxn ang="0">
                <a:pos x="connsiteX0" y="connsiteY0"/>
              </a:cxn>
              <a:cxn ang="0">
                <a:pos x="connsiteX1" y="connsiteY1"/>
              </a:cxn>
              <a:cxn ang="0">
                <a:pos x="connsiteX2" y="connsiteY2"/>
              </a:cxn>
              <a:cxn ang="0">
                <a:pos x="connsiteX3" y="connsiteY3"/>
              </a:cxn>
            </a:cxnLst>
            <a:rect l="l" t="t" r="r" b="b"/>
            <a:pathLst>
              <a:path w="3144093" h="1226911">
                <a:moveTo>
                  <a:pt x="0" y="1087891"/>
                </a:moveTo>
                <a:lnTo>
                  <a:pt x="65376" y="0"/>
                </a:lnTo>
                <a:lnTo>
                  <a:pt x="3144093" y="1226911"/>
                </a:lnTo>
                <a:lnTo>
                  <a:pt x="0" y="108789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userDrawn="1"/>
        </p:nvSpPr>
        <p:spPr>
          <a:xfrm rot="12039905" flipH="1">
            <a:off x="-346254" y="6151196"/>
            <a:ext cx="3737259" cy="1257083"/>
          </a:xfrm>
          <a:custGeom>
            <a:avLst/>
            <a:gdLst>
              <a:gd name="connsiteX0" fmla="*/ 0 w 4322368"/>
              <a:gd name="connsiteY0" fmla="*/ 0 h 1423907"/>
              <a:gd name="connsiteX1" fmla="*/ 4322368 w 4322368"/>
              <a:gd name="connsiteY1" fmla="*/ 0 h 1423907"/>
              <a:gd name="connsiteX2" fmla="*/ 4322368 w 4322368"/>
              <a:gd name="connsiteY2" fmla="*/ 1423907 h 1423907"/>
              <a:gd name="connsiteX3" fmla="*/ 0 w 4322368"/>
              <a:gd name="connsiteY3" fmla="*/ 1423907 h 1423907"/>
              <a:gd name="connsiteX4" fmla="*/ 0 w 4322368"/>
              <a:gd name="connsiteY4" fmla="*/ 0 h 1423907"/>
              <a:gd name="connsiteX0" fmla="*/ 0 w 4322368"/>
              <a:gd name="connsiteY0" fmla="*/ 0 h 1465276"/>
              <a:gd name="connsiteX1" fmla="*/ 4322368 w 4322368"/>
              <a:gd name="connsiteY1" fmla="*/ 0 h 1465276"/>
              <a:gd name="connsiteX2" fmla="*/ 4322368 w 4322368"/>
              <a:gd name="connsiteY2" fmla="*/ 1423907 h 1465276"/>
              <a:gd name="connsiteX3" fmla="*/ 585109 w 4322368"/>
              <a:gd name="connsiteY3" fmla="*/ 1465276 h 1465276"/>
              <a:gd name="connsiteX4" fmla="*/ 0 w 4322368"/>
              <a:gd name="connsiteY4" fmla="*/ 0 h 1465276"/>
              <a:gd name="connsiteX0" fmla="*/ 0 w 4322368"/>
              <a:gd name="connsiteY0" fmla="*/ 0 h 1465276"/>
              <a:gd name="connsiteX1" fmla="*/ 4322368 w 4322368"/>
              <a:gd name="connsiteY1" fmla="*/ 1423907 h 1465276"/>
              <a:gd name="connsiteX2" fmla="*/ 585109 w 4322368"/>
              <a:gd name="connsiteY2" fmla="*/ 1465276 h 1465276"/>
              <a:gd name="connsiteX3" fmla="*/ 0 w 4322368"/>
              <a:gd name="connsiteY3" fmla="*/ 0 h 1465276"/>
              <a:gd name="connsiteX0" fmla="*/ 470954 w 3737259"/>
              <a:gd name="connsiteY0" fmla="*/ 0 h 1246274"/>
              <a:gd name="connsiteX1" fmla="*/ 3737259 w 3737259"/>
              <a:gd name="connsiteY1" fmla="*/ 1204905 h 1246274"/>
              <a:gd name="connsiteX2" fmla="*/ 0 w 3737259"/>
              <a:gd name="connsiteY2" fmla="*/ 1246274 h 1246274"/>
              <a:gd name="connsiteX3" fmla="*/ 470954 w 3737259"/>
              <a:gd name="connsiteY3" fmla="*/ 0 h 1246274"/>
              <a:gd name="connsiteX0" fmla="*/ 466065 w 3737259"/>
              <a:gd name="connsiteY0" fmla="*/ 0 h 1257083"/>
              <a:gd name="connsiteX1" fmla="*/ 3737259 w 3737259"/>
              <a:gd name="connsiteY1" fmla="*/ 1215714 h 1257083"/>
              <a:gd name="connsiteX2" fmla="*/ 0 w 3737259"/>
              <a:gd name="connsiteY2" fmla="*/ 1257083 h 1257083"/>
              <a:gd name="connsiteX3" fmla="*/ 466065 w 3737259"/>
              <a:gd name="connsiteY3" fmla="*/ 0 h 1257083"/>
            </a:gdLst>
            <a:ahLst/>
            <a:cxnLst>
              <a:cxn ang="0">
                <a:pos x="connsiteX0" y="connsiteY0"/>
              </a:cxn>
              <a:cxn ang="0">
                <a:pos x="connsiteX1" y="connsiteY1"/>
              </a:cxn>
              <a:cxn ang="0">
                <a:pos x="connsiteX2" y="connsiteY2"/>
              </a:cxn>
              <a:cxn ang="0">
                <a:pos x="connsiteX3" y="connsiteY3"/>
              </a:cxn>
            </a:cxnLst>
            <a:rect l="l" t="t" r="r" b="b"/>
            <a:pathLst>
              <a:path w="3737259" h="1257083">
                <a:moveTo>
                  <a:pt x="466065" y="0"/>
                </a:moveTo>
                <a:lnTo>
                  <a:pt x="3737259" y="1215714"/>
                </a:lnTo>
                <a:lnTo>
                  <a:pt x="0" y="1257083"/>
                </a:lnTo>
                <a:lnTo>
                  <a:pt x="46606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hasCustomPrompt="1"/>
          </p:nvPr>
        </p:nvSpPr>
        <p:spPr>
          <a:xfrm>
            <a:off x="505456" y="5051050"/>
            <a:ext cx="9144000" cy="577648"/>
          </a:xfrm>
        </p:spPr>
        <p:txBody>
          <a:bodyPr anchor="ctr">
            <a:normAutofit/>
          </a:bodyPr>
          <a:lstStyle>
            <a:lvl1pPr algn="l">
              <a:defRPr lang="en-GB" sz="2800" b="0" kern="1200" baseline="0" dirty="0">
                <a:solidFill>
                  <a:srgbClr val="087DBA"/>
                </a:solidFill>
                <a:latin typeface="+mn-lt"/>
                <a:ea typeface="+mn-ea"/>
                <a:cs typeface="+mn-cs"/>
              </a:defRPr>
            </a:lvl1pPr>
          </a:lstStyle>
          <a:p>
            <a:r>
              <a:rPr lang="en-US"/>
              <a:t>Click to add presenter name</a:t>
            </a:r>
            <a:endParaRPr lang="en-GB"/>
          </a:p>
        </p:txBody>
      </p:sp>
      <p:sp>
        <p:nvSpPr>
          <p:cNvPr id="3" name="Subtitle 2"/>
          <p:cNvSpPr>
            <a:spLocks noGrp="1"/>
          </p:cNvSpPr>
          <p:nvPr>
            <p:ph type="subTitle" idx="1" hasCustomPrompt="1"/>
          </p:nvPr>
        </p:nvSpPr>
        <p:spPr>
          <a:xfrm>
            <a:off x="505456" y="4259469"/>
            <a:ext cx="9144000" cy="656688"/>
          </a:xfrm>
        </p:spPr>
        <p:txBody>
          <a:bodyPr anchor="ctr">
            <a:noAutofit/>
          </a:bodyPr>
          <a:lstStyle>
            <a:lvl1pPr marL="0" indent="0" algn="l">
              <a:buNone/>
              <a:defRPr sz="4400" b="1" baseline="0">
                <a:solidFill>
                  <a:srgbClr val="087DB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presentation title</a:t>
            </a:r>
          </a:p>
        </p:txBody>
      </p:sp>
      <p:sp>
        <p:nvSpPr>
          <p:cNvPr id="4" name="TextBox 3">
            <a:extLst>
              <a:ext uri="{FF2B5EF4-FFF2-40B4-BE49-F238E27FC236}">
                <a16:creationId xmlns:a16="http://schemas.microsoft.com/office/drawing/2014/main" id="{2985258A-CED2-D35E-0736-042D3DCE417C}"/>
              </a:ext>
            </a:extLst>
          </p:cNvPr>
          <p:cNvSpPr txBox="1"/>
          <p:nvPr userDrawn="1">
            <p:custDataLst>
              <p:tags r:id="rId1"/>
            </p:custDataLst>
          </p:nvPr>
        </p:nvSpPr>
        <p:spPr>
          <a:xfrm>
            <a:off x="126999"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spTree>
    <p:extLst>
      <p:ext uri="{BB962C8B-B14F-4D97-AF65-F5344CB8AC3E}">
        <p14:creationId xmlns:p14="http://schemas.microsoft.com/office/powerpoint/2010/main" val="21348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32EF1BA-4D36-34A7-102B-0461467A89FC}"/>
              </a:ext>
            </a:extLst>
          </p:cNvPr>
          <p:cNvSpPr>
            <a:spLocks noGrp="1"/>
          </p:cNvSpPr>
          <p:nvPr>
            <p:ph type="pic" sz="quarter" idx="11"/>
          </p:nvPr>
        </p:nvSpPr>
        <p:spPr>
          <a:xfrm>
            <a:off x="6344577" y="656133"/>
            <a:ext cx="5220000" cy="5220000"/>
          </a:xfrm>
          <a:prstGeom prst="rect">
            <a:avLst/>
          </a:prstGeom>
          <a:solidFill>
            <a:schemeClr val="bg1">
              <a:lumMod val="85000"/>
            </a:schemeClr>
          </a:solidFill>
        </p:spPr>
        <p:txBody>
          <a:bodyPr/>
          <a:lstStyle>
            <a:lvl1pPr marL="0" indent="0">
              <a:buNone/>
              <a:defRPr/>
            </a:lvl1pPr>
          </a:lstStyle>
          <a:p>
            <a:r>
              <a:rPr lang="en-US"/>
              <a:t>Click icon to add picture</a:t>
            </a:r>
            <a:endParaRPr lang="en-GB"/>
          </a:p>
        </p:txBody>
      </p:sp>
      <p:sp>
        <p:nvSpPr>
          <p:cNvPr id="2" name="Title 1">
            <a:extLst>
              <a:ext uri="{FF2B5EF4-FFF2-40B4-BE49-F238E27FC236}">
                <a16:creationId xmlns:a16="http://schemas.microsoft.com/office/drawing/2014/main" id="{F378FDA7-3C4E-6FF4-2A9F-B6F020287679}"/>
              </a:ext>
            </a:extLst>
          </p:cNvPr>
          <p:cNvSpPr>
            <a:spLocks noGrp="1"/>
          </p:cNvSpPr>
          <p:nvPr>
            <p:ph type="ctrTitle" hasCustomPrompt="1"/>
          </p:nvPr>
        </p:nvSpPr>
        <p:spPr>
          <a:xfrm>
            <a:off x="613579" y="2710904"/>
            <a:ext cx="5496451" cy="1544571"/>
          </a:xfrm>
          <a:prstGeom prst="rect">
            <a:avLst/>
          </a:prstGeom>
        </p:spPr>
        <p:txBody>
          <a:bodyPr anchor="ctr">
            <a:normAutofit/>
          </a:bodyPr>
          <a:lstStyle>
            <a:lvl1pPr algn="l">
              <a:defRPr sz="4000" b="1" cap="none" spc="0" baseline="0">
                <a:solidFill>
                  <a:schemeClr val="tx1"/>
                </a:solidFill>
                <a:latin typeface="Arial" panose="020B0604020202020204" pitchFamily="34" charset="0"/>
                <a:cs typeface="Arial" panose="020B0604020202020204" pitchFamily="34" charset="0"/>
              </a:defRPr>
            </a:lvl1pPr>
          </a:lstStyle>
          <a:p>
            <a:r>
              <a:rPr lang="en-US"/>
              <a:t>Click to add</a:t>
            </a:r>
            <a:br>
              <a:rPr lang="en-US"/>
            </a:br>
            <a:r>
              <a:rPr lang="en-US"/>
              <a:t>cover slide title</a:t>
            </a:r>
          </a:p>
        </p:txBody>
      </p:sp>
      <p:sp>
        <p:nvSpPr>
          <p:cNvPr id="6" name="Subtitle 2">
            <a:extLst>
              <a:ext uri="{FF2B5EF4-FFF2-40B4-BE49-F238E27FC236}">
                <a16:creationId xmlns:a16="http://schemas.microsoft.com/office/drawing/2014/main" id="{18DDA960-832B-F046-062B-027444978714}"/>
              </a:ext>
            </a:extLst>
          </p:cNvPr>
          <p:cNvSpPr>
            <a:spLocks noGrp="1"/>
          </p:cNvSpPr>
          <p:nvPr>
            <p:ph type="subTitle" idx="1" hasCustomPrompt="1"/>
          </p:nvPr>
        </p:nvSpPr>
        <p:spPr>
          <a:xfrm>
            <a:off x="613579" y="4479609"/>
            <a:ext cx="5585546" cy="415947"/>
          </a:xfrm>
          <a:prstGeom prst="rect">
            <a:avLst/>
          </a:prstGeom>
        </p:spPr>
        <p:txBody>
          <a:bodyPr/>
          <a:lstStyle>
            <a:lvl1pPr marL="0" indent="0" algn="l">
              <a:buNone/>
              <a:defRPr sz="260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endParaRPr lang="en-GB"/>
          </a:p>
        </p:txBody>
      </p:sp>
      <p:sp>
        <p:nvSpPr>
          <p:cNvPr id="8" name="Text Placeholder 25">
            <a:extLst>
              <a:ext uri="{FF2B5EF4-FFF2-40B4-BE49-F238E27FC236}">
                <a16:creationId xmlns:a16="http://schemas.microsoft.com/office/drawing/2014/main" id="{2A564EFC-3797-8EB9-927B-ECA20B5D0ADB}"/>
              </a:ext>
            </a:extLst>
          </p:cNvPr>
          <p:cNvSpPr>
            <a:spLocks noGrp="1"/>
          </p:cNvSpPr>
          <p:nvPr>
            <p:ph type="body" sz="quarter" idx="10" hasCustomPrompt="1"/>
          </p:nvPr>
        </p:nvSpPr>
        <p:spPr>
          <a:xfrm>
            <a:off x="613579" y="6259173"/>
            <a:ext cx="5418909" cy="261202"/>
          </a:xfrm>
          <a:prstGeom prst="rect">
            <a:avLst/>
          </a:prstGeom>
        </p:spPr>
        <p:txBody>
          <a:bodyPr/>
          <a:lstStyle>
            <a:lvl1pPr marL="0" indent="0">
              <a:buNone/>
              <a:defRPr sz="1400" spc="100" baseline="0">
                <a:solidFill>
                  <a:schemeClr val="bg1">
                    <a:lumMod val="50000"/>
                  </a:schemeClr>
                </a:solidFill>
                <a:latin typeface="Arial" panose="020B0604020202020204" pitchFamily="34" charset="0"/>
                <a:cs typeface="Arial" panose="020B0604020202020204" pitchFamily="34" charset="0"/>
              </a:defRPr>
            </a:lvl1pPr>
          </a:lstStyle>
          <a:p>
            <a:pPr lvl="0"/>
            <a:r>
              <a:rPr lang="en-GB"/>
              <a:t>CLICK TO ADD DATE</a:t>
            </a:r>
          </a:p>
        </p:txBody>
      </p:sp>
    </p:spTree>
    <p:extLst>
      <p:ext uri="{BB962C8B-B14F-4D97-AF65-F5344CB8AC3E}">
        <p14:creationId xmlns:p14="http://schemas.microsoft.com/office/powerpoint/2010/main" val="340643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pening title slide 3">
    <p:bg>
      <p:bgPr>
        <a:blipFill dpi="0" rotWithShape="1">
          <a:blip r:embed="rId3"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38756" y="160244"/>
            <a:ext cx="4101633" cy="1138025"/>
          </a:xfrm>
          <a:prstGeom prst="rect">
            <a:avLst/>
          </a:prstGeom>
        </p:spPr>
      </p:pic>
      <p:sp>
        <p:nvSpPr>
          <p:cNvPr id="2" name="Title 1"/>
          <p:cNvSpPr>
            <a:spLocks noGrp="1"/>
          </p:cNvSpPr>
          <p:nvPr>
            <p:ph type="ctrTitle" hasCustomPrompt="1"/>
          </p:nvPr>
        </p:nvSpPr>
        <p:spPr>
          <a:xfrm>
            <a:off x="505456" y="5051050"/>
            <a:ext cx="9144000" cy="577648"/>
          </a:xfrm>
        </p:spPr>
        <p:txBody>
          <a:bodyPr anchor="ctr">
            <a:normAutofit/>
          </a:bodyPr>
          <a:lstStyle>
            <a:lvl1pPr algn="l">
              <a:defRPr lang="en-GB" sz="2800" b="0" kern="1200" baseline="0" dirty="0">
                <a:solidFill>
                  <a:srgbClr val="087DBA"/>
                </a:solidFill>
                <a:latin typeface="+mn-lt"/>
                <a:ea typeface="+mn-ea"/>
                <a:cs typeface="+mn-cs"/>
              </a:defRPr>
            </a:lvl1pPr>
          </a:lstStyle>
          <a:p>
            <a:r>
              <a:rPr lang="en-US"/>
              <a:t>Click to add presenter name</a:t>
            </a:r>
            <a:endParaRPr lang="en-GB"/>
          </a:p>
        </p:txBody>
      </p:sp>
      <p:sp>
        <p:nvSpPr>
          <p:cNvPr id="3" name="Subtitle 2"/>
          <p:cNvSpPr>
            <a:spLocks noGrp="1"/>
          </p:cNvSpPr>
          <p:nvPr>
            <p:ph type="subTitle" idx="1" hasCustomPrompt="1"/>
          </p:nvPr>
        </p:nvSpPr>
        <p:spPr>
          <a:xfrm>
            <a:off x="505456" y="4259469"/>
            <a:ext cx="9144000" cy="656688"/>
          </a:xfrm>
        </p:spPr>
        <p:txBody>
          <a:bodyPr anchor="ctr">
            <a:noAutofit/>
          </a:bodyPr>
          <a:lstStyle>
            <a:lvl1pPr marL="0" indent="0" algn="l">
              <a:buNone/>
              <a:defRPr sz="4400" b="1" baseline="0">
                <a:solidFill>
                  <a:srgbClr val="087DB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presentation title</a:t>
            </a:r>
          </a:p>
        </p:txBody>
      </p:sp>
      <p:sp>
        <p:nvSpPr>
          <p:cNvPr id="11" name="Right Triangle 10"/>
          <p:cNvSpPr/>
          <p:nvPr userDrawn="1"/>
        </p:nvSpPr>
        <p:spPr>
          <a:xfrm rot="5586057" flipV="1">
            <a:off x="10090657" y="927150"/>
            <a:ext cx="3144093" cy="1226911"/>
          </a:xfrm>
          <a:custGeom>
            <a:avLst/>
            <a:gdLst>
              <a:gd name="connsiteX0" fmla="*/ 0 w 7797102"/>
              <a:gd name="connsiteY0" fmla="*/ 2522276 h 2522276"/>
              <a:gd name="connsiteX1" fmla="*/ 0 w 7797102"/>
              <a:gd name="connsiteY1" fmla="*/ 0 h 2522276"/>
              <a:gd name="connsiteX2" fmla="*/ 7797102 w 7797102"/>
              <a:gd name="connsiteY2" fmla="*/ 2522276 h 2522276"/>
              <a:gd name="connsiteX3" fmla="*/ 0 w 7797102"/>
              <a:gd name="connsiteY3" fmla="*/ 2522276 h 2522276"/>
              <a:gd name="connsiteX0" fmla="*/ 1369204 w 7797102"/>
              <a:gd name="connsiteY0" fmla="*/ 1547166 h 2522276"/>
              <a:gd name="connsiteX1" fmla="*/ 0 w 7797102"/>
              <a:gd name="connsiteY1" fmla="*/ 0 h 2522276"/>
              <a:gd name="connsiteX2" fmla="*/ 7797102 w 7797102"/>
              <a:gd name="connsiteY2" fmla="*/ 2522276 h 2522276"/>
              <a:gd name="connsiteX3" fmla="*/ 1369204 w 7797102"/>
              <a:gd name="connsiteY3" fmla="*/ 1547166 h 2522276"/>
              <a:gd name="connsiteX0" fmla="*/ 1300651 w 7797102"/>
              <a:gd name="connsiteY0" fmla="*/ 875725 h 2522276"/>
              <a:gd name="connsiteX1" fmla="*/ 0 w 7797102"/>
              <a:gd name="connsiteY1" fmla="*/ 0 h 2522276"/>
              <a:gd name="connsiteX2" fmla="*/ 7797102 w 7797102"/>
              <a:gd name="connsiteY2" fmla="*/ 2522276 h 2522276"/>
              <a:gd name="connsiteX3" fmla="*/ 1300651 w 7797102"/>
              <a:gd name="connsiteY3" fmla="*/ 875725 h 2522276"/>
              <a:gd name="connsiteX0" fmla="*/ 906297 w 7797102"/>
              <a:gd name="connsiteY0" fmla="*/ 1111914 h 2522276"/>
              <a:gd name="connsiteX1" fmla="*/ 0 w 7797102"/>
              <a:gd name="connsiteY1" fmla="*/ 0 h 2522276"/>
              <a:gd name="connsiteX2" fmla="*/ 7797102 w 7797102"/>
              <a:gd name="connsiteY2" fmla="*/ 2522276 h 2522276"/>
              <a:gd name="connsiteX3" fmla="*/ 906297 w 7797102"/>
              <a:gd name="connsiteY3" fmla="*/ 1111914 h 2522276"/>
              <a:gd name="connsiteX0" fmla="*/ 0 w 6890805"/>
              <a:gd name="connsiteY0" fmla="*/ 1087891 h 2498253"/>
              <a:gd name="connsiteX1" fmla="*/ 65376 w 6890805"/>
              <a:gd name="connsiteY1" fmla="*/ 0 h 2498253"/>
              <a:gd name="connsiteX2" fmla="*/ 6890805 w 6890805"/>
              <a:gd name="connsiteY2" fmla="*/ 2498253 h 2498253"/>
              <a:gd name="connsiteX3" fmla="*/ 0 w 6890805"/>
              <a:gd name="connsiteY3" fmla="*/ 1087891 h 2498253"/>
              <a:gd name="connsiteX0" fmla="*/ 0 w 6340922"/>
              <a:gd name="connsiteY0" fmla="*/ 1087891 h 1087891"/>
              <a:gd name="connsiteX1" fmla="*/ 65376 w 6340922"/>
              <a:gd name="connsiteY1" fmla="*/ 0 h 1087891"/>
              <a:gd name="connsiteX2" fmla="*/ 6340922 w 6340922"/>
              <a:gd name="connsiteY2" fmla="*/ 675137 h 1087891"/>
              <a:gd name="connsiteX3" fmla="*/ 0 w 6340922"/>
              <a:gd name="connsiteY3" fmla="*/ 1087891 h 1087891"/>
              <a:gd name="connsiteX0" fmla="*/ 0 w 3144093"/>
              <a:gd name="connsiteY0" fmla="*/ 1087891 h 1226911"/>
              <a:gd name="connsiteX1" fmla="*/ 65376 w 3144093"/>
              <a:gd name="connsiteY1" fmla="*/ 0 h 1226911"/>
              <a:gd name="connsiteX2" fmla="*/ 3144093 w 3144093"/>
              <a:gd name="connsiteY2" fmla="*/ 1226911 h 1226911"/>
              <a:gd name="connsiteX3" fmla="*/ 0 w 3144093"/>
              <a:gd name="connsiteY3" fmla="*/ 1087891 h 1226911"/>
            </a:gdLst>
            <a:ahLst/>
            <a:cxnLst>
              <a:cxn ang="0">
                <a:pos x="connsiteX0" y="connsiteY0"/>
              </a:cxn>
              <a:cxn ang="0">
                <a:pos x="connsiteX1" y="connsiteY1"/>
              </a:cxn>
              <a:cxn ang="0">
                <a:pos x="connsiteX2" y="connsiteY2"/>
              </a:cxn>
              <a:cxn ang="0">
                <a:pos x="connsiteX3" y="connsiteY3"/>
              </a:cxn>
            </a:cxnLst>
            <a:rect l="l" t="t" r="r" b="b"/>
            <a:pathLst>
              <a:path w="3144093" h="1226911">
                <a:moveTo>
                  <a:pt x="0" y="1087891"/>
                </a:moveTo>
                <a:lnTo>
                  <a:pt x="65376" y="0"/>
                </a:lnTo>
                <a:lnTo>
                  <a:pt x="3144093" y="1226911"/>
                </a:lnTo>
                <a:lnTo>
                  <a:pt x="0" y="108789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1"/>
          <p:cNvSpPr/>
          <p:nvPr userDrawn="1"/>
        </p:nvSpPr>
        <p:spPr>
          <a:xfrm rot="12039905" flipH="1">
            <a:off x="-346254" y="6151196"/>
            <a:ext cx="3737259" cy="1257083"/>
          </a:xfrm>
          <a:custGeom>
            <a:avLst/>
            <a:gdLst>
              <a:gd name="connsiteX0" fmla="*/ 0 w 4322368"/>
              <a:gd name="connsiteY0" fmla="*/ 0 h 1423907"/>
              <a:gd name="connsiteX1" fmla="*/ 4322368 w 4322368"/>
              <a:gd name="connsiteY1" fmla="*/ 0 h 1423907"/>
              <a:gd name="connsiteX2" fmla="*/ 4322368 w 4322368"/>
              <a:gd name="connsiteY2" fmla="*/ 1423907 h 1423907"/>
              <a:gd name="connsiteX3" fmla="*/ 0 w 4322368"/>
              <a:gd name="connsiteY3" fmla="*/ 1423907 h 1423907"/>
              <a:gd name="connsiteX4" fmla="*/ 0 w 4322368"/>
              <a:gd name="connsiteY4" fmla="*/ 0 h 1423907"/>
              <a:gd name="connsiteX0" fmla="*/ 0 w 4322368"/>
              <a:gd name="connsiteY0" fmla="*/ 0 h 1465276"/>
              <a:gd name="connsiteX1" fmla="*/ 4322368 w 4322368"/>
              <a:gd name="connsiteY1" fmla="*/ 0 h 1465276"/>
              <a:gd name="connsiteX2" fmla="*/ 4322368 w 4322368"/>
              <a:gd name="connsiteY2" fmla="*/ 1423907 h 1465276"/>
              <a:gd name="connsiteX3" fmla="*/ 585109 w 4322368"/>
              <a:gd name="connsiteY3" fmla="*/ 1465276 h 1465276"/>
              <a:gd name="connsiteX4" fmla="*/ 0 w 4322368"/>
              <a:gd name="connsiteY4" fmla="*/ 0 h 1465276"/>
              <a:gd name="connsiteX0" fmla="*/ 0 w 4322368"/>
              <a:gd name="connsiteY0" fmla="*/ 0 h 1465276"/>
              <a:gd name="connsiteX1" fmla="*/ 4322368 w 4322368"/>
              <a:gd name="connsiteY1" fmla="*/ 1423907 h 1465276"/>
              <a:gd name="connsiteX2" fmla="*/ 585109 w 4322368"/>
              <a:gd name="connsiteY2" fmla="*/ 1465276 h 1465276"/>
              <a:gd name="connsiteX3" fmla="*/ 0 w 4322368"/>
              <a:gd name="connsiteY3" fmla="*/ 0 h 1465276"/>
              <a:gd name="connsiteX0" fmla="*/ 470954 w 3737259"/>
              <a:gd name="connsiteY0" fmla="*/ 0 h 1246274"/>
              <a:gd name="connsiteX1" fmla="*/ 3737259 w 3737259"/>
              <a:gd name="connsiteY1" fmla="*/ 1204905 h 1246274"/>
              <a:gd name="connsiteX2" fmla="*/ 0 w 3737259"/>
              <a:gd name="connsiteY2" fmla="*/ 1246274 h 1246274"/>
              <a:gd name="connsiteX3" fmla="*/ 470954 w 3737259"/>
              <a:gd name="connsiteY3" fmla="*/ 0 h 1246274"/>
              <a:gd name="connsiteX0" fmla="*/ 466065 w 3737259"/>
              <a:gd name="connsiteY0" fmla="*/ 0 h 1257083"/>
              <a:gd name="connsiteX1" fmla="*/ 3737259 w 3737259"/>
              <a:gd name="connsiteY1" fmla="*/ 1215714 h 1257083"/>
              <a:gd name="connsiteX2" fmla="*/ 0 w 3737259"/>
              <a:gd name="connsiteY2" fmla="*/ 1257083 h 1257083"/>
              <a:gd name="connsiteX3" fmla="*/ 466065 w 3737259"/>
              <a:gd name="connsiteY3" fmla="*/ 0 h 1257083"/>
            </a:gdLst>
            <a:ahLst/>
            <a:cxnLst>
              <a:cxn ang="0">
                <a:pos x="connsiteX0" y="connsiteY0"/>
              </a:cxn>
              <a:cxn ang="0">
                <a:pos x="connsiteX1" y="connsiteY1"/>
              </a:cxn>
              <a:cxn ang="0">
                <a:pos x="connsiteX2" y="connsiteY2"/>
              </a:cxn>
              <a:cxn ang="0">
                <a:pos x="connsiteX3" y="connsiteY3"/>
              </a:cxn>
            </a:cxnLst>
            <a:rect l="l" t="t" r="r" b="b"/>
            <a:pathLst>
              <a:path w="3737259" h="1257083">
                <a:moveTo>
                  <a:pt x="466065" y="0"/>
                </a:moveTo>
                <a:lnTo>
                  <a:pt x="3737259" y="1215714"/>
                </a:lnTo>
                <a:lnTo>
                  <a:pt x="0" y="1257083"/>
                </a:lnTo>
                <a:lnTo>
                  <a:pt x="46606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userDrawn="1">
            <p:custDataLst>
              <p:tags r:id="rId1"/>
            </p:custDataLst>
          </p:nvPr>
        </p:nvSpPr>
        <p:spPr>
          <a:xfrm>
            <a:off x="127000"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spTree>
    <p:extLst>
      <p:ext uri="{BB962C8B-B14F-4D97-AF65-F5344CB8AC3E}">
        <p14:creationId xmlns:p14="http://schemas.microsoft.com/office/powerpoint/2010/main" val="69368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767939" y="1215063"/>
            <a:ext cx="9144000" cy="577648"/>
          </a:xfrm>
        </p:spPr>
        <p:txBody>
          <a:bodyPr anchor="ctr">
            <a:normAutofit/>
          </a:bodyPr>
          <a:lstStyle>
            <a:lvl1pPr algn="l">
              <a:defRPr lang="en-GB" sz="2800" b="0" kern="1200" baseline="0" dirty="0">
                <a:solidFill>
                  <a:srgbClr val="087DBA"/>
                </a:solidFill>
                <a:latin typeface="+mn-lt"/>
                <a:ea typeface="+mn-ea"/>
                <a:cs typeface="+mn-cs"/>
              </a:defRPr>
            </a:lvl1pPr>
          </a:lstStyle>
          <a:p>
            <a:r>
              <a:rPr lang="en-US"/>
              <a:t>Click to add text</a:t>
            </a:r>
            <a:endParaRPr lang="en-GB"/>
          </a:p>
        </p:txBody>
      </p:sp>
      <p:sp>
        <p:nvSpPr>
          <p:cNvPr id="17" name="Subtitle 2"/>
          <p:cNvSpPr>
            <a:spLocks noGrp="1"/>
          </p:cNvSpPr>
          <p:nvPr>
            <p:ph type="subTitle" idx="1" hasCustomPrompt="1"/>
          </p:nvPr>
        </p:nvSpPr>
        <p:spPr>
          <a:xfrm>
            <a:off x="767939" y="423482"/>
            <a:ext cx="9144000" cy="656688"/>
          </a:xfrm>
        </p:spPr>
        <p:txBody>
          <a:bodyPr anchor="ctr">
            <a:noAutofit/>
          </a:bodyPr>
          <a:lstStyle>
            <a:lvl1pPr marL="0" indent="0" algn="l">
              <a:buNone/>
              <a:defRPr sz="4400" b="1" baseline="0">
                <a:solidFill>
                  <a:srgbClr val="087DB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title</a:t>
            </a:r>
          </a:p>
        </p:txBody>
      </p:sp>
      <p:sp>
        <p:nvSpPr>
          <p:cNvPr id="11" name="Right Triangle 10"/>
          <p:cNvSpPr/>
          <p:nvPr userDrawn="1"/>
        </p:nvSpPr>
        <p:spPr>
          <a:xfrm rot="5586057" flipV="1">
            <a:off x="10090657" y="927150"/>
            <a:ext cx="3144093" cy="1226911"/>
          </a:xfrm>
          <a:custGeom>
            <a:avLst/>
            <a:gdLst>
              <a:gd name="connsiteX0" fmla="*/ 0 w 7797102"/>
              <a:gd name="connsiteY0" fmla="*/ 2522276 h 2522276"/>
              <a:gd name="connsiteX1" fmla="*/ 0 w 7797102"/>
              <a:gd name="connsiteY1" fmla="*/ 0 h 2522276"/>
              <a:gd name="connsiteX2" fmla="*/ 7797102 w 7797102"/>
              <a:gd name="connsiteY2" fmla="*/ 2522276 h 2522276"/>
              <a:gd name="connsiteX3" fmla="*/ 0 w 7797102"/>
              <a:gd name="connsiteY3" fmla="*/ 2522276 h 2522276"/>
              <a:gd name="connsiteX0" fmla="*/ 1369204 w 7797102"/>
              <a:gd name="connsiteY0" fmla="*/ 1547166 h 2522276"/>
              <a:gd name="connsiteX1" fmla="*/ 0 w 7797102"/>
              <a:gd name="connsiteY1" fmla="*/ 0 h 2522276"/>
              <a:gd name="connsiteX2" fmla="*/ 7797102 w 7797102"/>
              <a:gd name="connsiteY2" fmla="*/ 2522276 h 2522276"/>
              <a:gd name="connsiteX3" fmla="*/ 1369204 w 7797102"/>
              <a:gd name="connsiteY3" fmla="*/ 1547166 h 2522276"/>
              <a:gd name="connsiteX0" fmla="*/ 1300651 w 7797102"/>
              <a:gd name="connsiteY0" fmla="*/ 875725 h 2522276"/>
              <a:gd name="connsiteX1" fmla="*/ 0 w 7797102"/>
              <a:gd name="connsiteY1" fmla="*/ 0 h 2522276"/>
              <a:gd name="connsiteX2" fmla="*/ 7797102 w 7797102"/>
              <a:gd name="connsiteY2" fmla="*/ 2522276 h 2522276"/>
              <a:gd name="connsiteX3" fmla="*/ 1300651 w 7797102"/>
              <a:gd name="connsiteY3" fmla="*/ 875725 h 2522276"/>
              <a:gd name="connsiteX0" fmla="*/ 906297 w 7797102"/>
              <a:gd name="connsiteY0" fmla="*/ 1111914 h 2522276"/>
              <a:gd name="connsiteX1" fmla="*/ 0 w 7797102"/>
              <a:gd name="connsiteY1" fmla="*/ 0 h 2522276"/>
              <a:gd name="connsiteX2" fmla="*/ 7797102 w 7797102"/>
              <a:gd name="connsiteY2" fmla="*/ 2522276 h 2522276"/>
              <a:gd name="connsiteX3" fmla="*/ 906297 w 7797102"/>
              <a:gd name="connsiteY3" fmla="*/ 1111914 h 2522276"/>
              <a:gd name="connsiteX0" fmla="*/ 0 w 6890805"/>
              <a:gd name="connsiteY0" fmla="*/ 1087891 h 2498253"/>
              <a:gd name="connsiteX1" fmla="*/ 65376 w 6890805"/>
              <a:gd name="connsiteY1" fmla="*/ 0 h 2498253"/>
              <a:gd name="connsiteX2" fmla="*/ 6890805 w 6890805"/>
              <a:gd name="connsiteY2" fmla="*/ 2498253 h 2498253"/>
              <a:gd name="connsiteX3" fmla="*/ 0 w 6890805"/>
              <a:gd name="connsiteY3" fmla="*/ 1087891 h 2498253"/>
              <a:gd name="connsiteX0" fmla="*/ 0 w 6340922"/>
              <a:gd name="connsiteY0" fmla="*/ 1087891 h 1087891"/>
              <a:gd name="connsiteX1" fmla="*/ 65376 w 6340922"/>
              <a:gd name="connsiteY1" fmla="*/ 0 h 1087891"/>
              <a:gd name="connsiteX2" fmla="*/ 6340922 w 6340922"/>
              <a:gd name="connsiteY2" fmla="*/ 675137 h 1087891"/>
              <a:gd name="connsiteX3" fmla="*/ 0 w 6340922"/>
              <a:gd name="connsiteY3" fmla="*/ 1087891 h 1087891"/>
              <a:gd name="connsiteX0" fmla="*/ 0 w 3144093"/>
              <a:gd name="connsiteY0" fmla="*/ 1087891 h 1226911"/>
              <a:gd name="connsiteX1" fmla="*/ 65376 w 3144093"/>
              <a:gd name="connsiteY1" fmla="*/ 0 h 1226911"/>
              <a:gd name="connsiteX2" fmla="*/ 3144093 w 3144093"/>
              <a:gd name="connsiteY2" fmla="*/ 1226911 h 1226911"/>
              <a:gd name="connsiteX3" fmla="*/ 0 w 3144093"/>
              <a:gd name="connsiteY3" fmla="*/ 1087891 h 1226911"/>
            </a:gdLst>
            <a:ahLst/>
            <a:cxnLst>
              <a:cxn ang="0">
                <a:pos x="connsiteX0" y="connsiteY0"/>
              </a:cxn>
              <a:cxn ang="0">
                <a:pos x="connsiteX1" y="connsiteY1"/>
              </a:cxn>
              <a:cxn ang="0">
                <a:pos x="connsiteX2" y="connsiteY2"/>
              </a:cxn>
              <a:cxn ang="0">
                <a:pos x="connsiteX3" y="connsiteY3"/>
              </a:cxn>
            </a:cxnLst>
            <a:rect l="l" t="t" r="r" b="b"/>
            <a:pathLst>
              <a:path w="3144093" h="1226911">
                <a:moveTo>
                  <a:pt x="0" y="1087891"/>
                </a:moveTo>
                <a:lnTo>
                  <a:pt x="65376" y="0"/>
                </a:lnTo>
                <a:lnTo>
                  <a:pt x="3144093" y="1226911"/>
                </a:lnTo>
                <a:lnTo>
                  <a:pt x="0" y="108789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userDrawn="1"/>
        </p:nvSpPr>
        <p:spPr>
          <a:xfrm rot="12039905" flipH="1">
            <a:off x="-346254" y="6151196"/>
            <a:ext cx="3737259" cy="1257083"/>
          </a:xfrm>
          <a:custGeom>
            <a:avLst/>
            <a:gdLst>
              <a:gd name="connsiteX0" fmla="*/ 0 w 4322368"/>
              <a:gd name="connsiteY0" fmla="*/ 0 h 1423907"/>
              <a:gd name="connsiteX1" fmla="*/ 4322368 w 4322368"/>
              <a:gd name="connsiteY1" fmla="*/ 0 h 1423907"/>
              <a:gd name="connsiteX2" fmla="*/ 4322368 w 4322368"/>
              <a:gd name="connsiteY2" fmla="*/ 1423907 h 1423907"/>
              <a:gd name="connsiteX3" fmla="*/ 0 w 4322368"/>
              <a:gd name="connsiteY3" fmla="*/ 1423907 h 1423907"/>
              <a:gd name="connsiteX4" fmla="*/ 0 w 4322368"/>
              <a:gd name="connsiteY4" fmla="*/ 0 h 1423907"/>
              <a:gd name="connsiteX0" fmla="*/ 0 w 4322368"/>
              <a:gd name="connsiteY0" fmla="*/ 0 h 1465276"/>
              <a:gd name="connsiteX1" fmla="*/ 4322368 w 4322368"/>
              <a:gd name="connsiteY1" fmla="*/ 0 h 1465276"/>
              <a:gd name="connsiteX2" fmla="*/ 4322368 w 4322368"/>
              <a:gd name="connsiteY2" fmla="*/ 1423907 h 1465276"/>
              <a:gd name="connsiteX3" fmla="*/ 585109 w 4322368"/>
              <a:gd name="connsiteY3" fmla="*/ 1465276 h 1465276"/>
              <a:gd name="connsiteX4" fmla="*/ 0 w 4322368"/>
              <a:gd name="connsiteY4" fmla="*/ 0 h 1465276"/>
              <a:gd name="connsiteX0" fmla="*/ 0 w 4322368"/>
              <a:gd name="connsiteY0" fmla="*/ 0 h 1465276"/>
              <a:gd name="connsiteX1" fmla="*/ 4322368 w 4322368"/>
              <a:gd name="connsiteY1" fmla="*/ 1423907 h 1465276"/>
              <a:gd name="connsiteX2" fmla="*/ 585109 w 4322368"/>
              <a:gd name="connsiteY2" fmla="*/ 1465276 h 1465276"/>
              <a:gd name="connsiteX3" fmla="*/ 0 w 4322368"/>
              <a:gd name="connsiteY3" fmla="*/ 0 h 1465276"/>
              <a:gd name="connsiteX0" fmla="*/ 470954 w 3737259"/>
              <a:gd name="connsiteY0" fmla="*/ 0 h 1246274"/>
              <a:gd name="connsiteX1" fmla="*/ 3737259 w 3737259"/>
              <a:gd name="connsiteY1" fmla="*/ 1204905 h 1246274"/>
              <a:gd name="connsiteX2" fmla="*/ 0 w 3737259"/>
              <a:gd name="connsiteY2" fmla="*/ 1246274 h 1246274"/>
              <a:gd name="connsiteX3" fmla="*/ 470954 w 3737259"/>
              <a:gd name="connsiteY3" fmla="*/ 0 h 1246274"/>
              <a:gd name="connsiteX0" fmla="*/ 466065 w 3737259"/>
              <a:gd name="connsiteY0" fmla="*/ 0 h 1257083"/>
              <a:gd name="connsiteX1" fmla="*/ 3737259 w 3737259"/>
              <a:gd name="connsiteY1" fmla="*/ 1215714 h 1257083"/>
              <a:gd name="connsiteX2" fmla="*/ 0 w 3737259"/>
              <a:gd name="connsiteY2" fmla="*/ 1257083 h 1257083"/>
              <a:gd name="connsiteX3" fmla="*/ 466065 w 3737259"/>
              <a:gd name="connsiteY3" fmla="*/ 0 h 1257083"/>
            </a:gdLst>
            <a:ahLst/>
            <a:cxnLst>
              <a:cxn ang="0">
                <a:pos x="connsiteX0" y="connsiteY0"/>
              </a:cxn>
              <a:cxn ang="0">
                <a:pos x="connsiteX1" y="connsiteY1"/>
              </a:cxn>
              <a:cxn ang="0">
                <a:pos x="connsiteX2" y="connsiteY2"/>
              </a:cxn>
              <a:cxn ang="0">
                <a:pos x="connsiteX3" y="connsiteY3"/>
              </a:cxn>
            </a:cxnLst>
            <a:rect l="l" t="t" r="r" b="b"/>
            <a:pathLst>
              <a:path w="3737259" h="1257083">
                <a:moveTo>
                  <a:pt x="466065" y="0"/>
                </a:moveTo>
                <a:lnTo>
                  <a:pt x="3737259" y="1215714"/>
                </a:lnTo>
                <a:lnTo>
                  <a:pt x="0" y="1257083"/>
                </a:lnTo>
                <a:lnTo>
                  <a:pt x="46606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4642483-00C9-DFC0-C36A-B922B9E72220}"/>
              </a:ext>
            </a:extLst>
          </p:cNvPr>
          <p:cNvSpPr txBox="1"/>
          <p:nvPr userDrawn="1">
            <p:custDataLst>
              <p:tags r:id="rId1"/>
            </p:custDataLst>
          </p:nvPr>
        </p:nvSpPr>
        <p:spPr>
          <a:xfrm>
            <a:off x="126999"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spTree>
    <p:extLst>
      <p:ext uri="{BB962C8B-B14F-4D97-AF65-F5344CB8AC3E}">
        <p14:creationId xmlns:p14="http://schemas.microsoft.com/office/powerpoint/2010/main" val="318163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3"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767939" y="1215063"/>
            <a:ext cx="9144000" cy="577648"/>
          </a:xfrm>
        </p:spPr>
        <p:txBody>
          <a:bodyPr anchor="ctr">
            <a:normAutofit/>
          </a:bodyPr>
          <a:lstStyle>
            <a:lvl1pPr algn="l">
              <a:defRPr lang="en-GB" sz="2800" b="0" kern="1200" baseline="0" dirty="0">
                <a:solidFill>
                  <a:srgbClr val="087DBA"/>
                </a:solidFill>
                <a:latin typeface="+mn-lt"/>
                <a:ea typeface="+mn-ea"/>
                <a:cs typeface="+mn-cs"/>
              </a:defRPr>
            </a:lvl1pPr>
          </a:lstStyle>
          <a:p>
            <a:r>
              <a:rPr lang="en-US"/>
              <a:t>Click to add text</a:t>
            </a:r>
            <a:endParaRPr lang="en-GB"/>
          </a:p>
        </p:txBody>
      </p:sp>
      <p:sp>
        <p:nvSpPr>
          <p:cNvPr id="17" name="Subtitle 2"/>
          <p:cNvSpPr>
            <a:spLocks noGrp="1"/>
          </p:cNvSpPr>
          <p:nvPr>
            <p:ph type="subTitle" idx="1" hasCustomPrompt="1"/>
          </p:nvPr>
        </p:nvSpPr>
        <p:spPr>
          <a:xfrm>
            <a:off x="767939" y="423482"/>
            <a:ext cx="9144000" cy="656688"/>
          </a:xfrm>
        </p:spPr>
        <p:txBody>
          <a:bodyPr anchor="ctr">
            <a:noAutofit/>
          </a:bodyPr>
          <a:lstStyle>
            <a:lvl1pPr marL="0" indent="0" algn="l">
              <a:buNone/>
              <a:defRPr sz="4400" b="1" baseline="0">
                <a:solidFill>
                  <a:srgbClr val="087DB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title</a:t>
            </a:r>
          </a:p>
        </p:txBody>
      </p:sp>
      <p:sp>
        <p:nvSpPr>
          <p:cNvPr id="11" name="Right Triangle 10"/>
          <p:cNvSpPr/>
          <p:nvPr userDrawn="1"/>
        </p:nvSpPr>
        <p:spPr>
          <a:xfrm rot="5586057" flipV="1">
            <a:off x="10090657" y="927150"/>
            <a:ext cx="3144093" cy="1226911"/>
          </a:xfrm>
          <a:custGeom>
            <a:avLst/>
            <a:gdLst>
              <a:gd name="connsiteX0" fmla="*/ 0 w 7797102"/>
              <a:gd name="connsiteY0" fmla="*/ 2522276 h 2522276"/>
              <a:gd name="connsiteX1" fmla="*/ 0 w 7797102"/>
              <a:gd name="connsiteY1" fmla="*/ 0 h 2522276"/>
              <a:gd name="connsiteX2" fmla="*/ 7797102 w 7797102"/>
              <a:gd name="connsiteY2" fmla="*/ 2522276 h 2522276"/>
              <a:gd name="connsiteX3" fmla="*/ 0 w 7797102"/>
              <a:gd name="connsiteY3" fmla="*/ 2522276 h 2522276"/>
              <a:gd name="connsiteX0" fmla="*/ 1369204 w 7797102"/>
              <a:gd name="connsiteY0" fmla="*/ 1547166 h 2522276"/>
              <a:gd name="connsiteX1" fmla="*/ 0 w 7797102"/>
              <a:gd name="connsiteY1" fmla="*/ 0 h 2522276"/>
              <a:gd name="connsiteX2" fmla="*/ 7797102 w 7797102"/>
              <a:gd name="connsiteY2" fmla="*/ 2522276 h 2522276"/>
              <a:gd name="connsiteX3" fmla="*/ 1369204 w 7797102"/>
              <a:gd name="connsiteY3" fmla="*/ 1547166 h 2522276"/>
              <a:gd name="connsiteX0" fmla="*/ 1300651 w 7797102"/>
              <a:gd name="connsiteY0" fmla="*/ 875725 h 2522276"/>
              <a:gd name="connsiteX1" fmla="*/ 0 w 7797102"/>
              <a:gd name="connsiteY1" fmla="*/ 0 h 2522276"/>
              <a:gd name="connsiteX2" fmla="*/ 7797102 w 7797102"/>
              <a:gd name="connsiteY2" fmla="*/ 2522276 h 2522276"/>
              <a:gd name="connsiteX3" fmla="*/ 1300651 w 7797102"/>
              <a:gd name="connsiteY3" fmla="*/ 875725 h 2522276"/>
              <a:gd name="connsiteX0" fmla="*/ 906297 w 7797102"/>
              <a:gd name="connsiteY0" fmla="*/ 1111914 h 2522276"/>
              <a:gd name="connsiteX1" fmla="*/ 0 w 7797102"/>
              <a:gd name="connsiteY1" fmla="*/ 0 h 2522276"/>
              <a:gd name="connsiteX2" fmla="*/ 7797102 w 7797102"/>
              <a:gd name="connsiteY2" fmla="*/ 2522276 h 2522276"/>
              <a:gd name="connsiteX3" fmla="*/ 906297 w 7797102"/>
              <a:gd name="connsiteY3" fmla="*/ 1111914 h 2522276"/>
              <a:gd name="connsiteX0" fmla="*/ 0 w 6890805"/>
              <a:gd name="connsiteY0" fmla="*/ 1087891 h 2498253"/>
              <a:gd name="connsiteX1" fmla="*/ 65376 w 6890805"/>
              <a:gd name="connsiteY1" fmla="*/ 0 h 2498253"/>
              <a:gd name="connsiteX2" fmla="*/ 6890805 w 6890805"/>
              <a:gd name="connsiteY2" fmla="*/ 2498253 h 2498253"/>
              <a:gd name="connsiteX3" fmla="*/ 0 w 6890805"/>
              <a:gd name="connsiteY3" fmla="*/ 1087891 h 2498253"/>
              <a:gd name="connsiteX0" fmla="*/ 0 w 6340922"/>
              <a:gd name="connsiteY0" fmla="*/ 1087891 h 1087891"/>
              <a:gd name="connsiteX1" fmla="*/ 65376 w 6340922"/>
              <a:gd name="connsiteY1" fmla="*/ 0 h 1087891"/>
              <a:gd name="connsiteX2" fmla="*/ 6340922 w 6340922"/>
              <a:gd name="connsiteY2" fmla="*/ 675137 h 1087891"/>
              <a:gd name="connsiteX3" fmla="*/ 0 w 6340922"/>
              <a:gd name="connsiteY3" fmla="*/ 1087891 h 1087891"/>
              <a:gd name="connsiteX0" fmla="*/ 0 w 3144093"/>
              <a:gd name="connsiteY0" fmla="*/ 1087891 h 1226911"/>
              <a:gd name="connsiteX1" fmla="*/ 65376 w 3144093"/>
              <a:gd name="connsiteY1" fmla="*/ 0 h 1226911"/>
              <a:gd name="connsiteX2" fmla="*/ 3144093 w 3144093"/>
              <a:gd name="connsiteY2" fmla="*/ 1226911 h 1226911"/>
              <a:gd name="connsiteX3" fmla="*/ 0 w 3144093"/>
              <a:gd name="connsiteY3" fmla="*/ 1087891 h 1226911"/>
            </a:gdLst>
            <a:ahLst/>
            <a:cxnLst>
              <a:cxn ang="0">
                <a:pos x="connsiteX0" y="connsiteY0"/>
              </a:cxn>
              <a:cxn ang="0">
                <a:pos x="connsiteX1" y="connsiteY1"/>
              </a:cxn>
              <a:cxn ang="0">
                <a:pos x="connsiteX2" y="connsiteY2"/>
              </a:cxn>
              <a:cxn ang="0">
                <a:pos x="connsiteX3" y="connsiteY3"/>
              </a:cxn>
            </a:cxnLst>
            <a:rect l="l" t="t" r="r" b="b"/>
            <a:pathLst>
              <a:path w="3144093" h="1226911">
                <a:moveTo>
                  <a:pt x="0" y="1087891"/>
                </a:moveTo>
                <a:lnTo>
                  <a:pt x="65376" y="0"/>
                </a:lnTo>
                <a:lnTo>
                  <a:pt x="3144093" y="1226911"/>
                </a:lnTo>
                <a:lnTo>
                  <a:pt x="0" y="108789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userDrawn="1"/>
        </p:nvSpPr>
        <p:spPr>
          <a:xfrm rot="12039905" flipH="1">
            <a:off x="-346254" y="6151196"/>
            <a:ext cx="3737259" cy="1257083"/>
          </a:xfrm>
          <a:custGeom>
            <a:avLst/>
            <a:gdLst>
              <a:gd name="connsiteX0" fmla="*/ 0 w 4322368"/>
              <a:gd name="connsiteY0" fmla="*/ 0 h 1423907"/>
              <a:gd name="connsiteX1" fmla="*/ 4322368 w 4322368"/>
              <a:gd name="connsiteY1" fmla="*/ 0 h 1423907"/>
              <a:gd name="connsiteX2" fmla="*/ 4322368 w 4322368"/>
              <a:gd name="connsiteY2" fmla="*/ 1423907 h 1423907"/>
              <a:gd name="connsiteX3" fmla="*/ 0 w 4322368"/>
              <a:gd name="connsiteY3" fmla="*/ 1423907 h 1423907"/>
              <a:gd name="connsiteX4" fmla="*/ 0 w 4322368"/>
              <a:gd name="connsiteY4" fmla="*/ 0 h 1423907"/>
              <a:gd name="connsiteX0" fmla="*/ 0 w 4322368"/>
              <a:gd name="connsiteY0" fmla="*/ 0 h 1465276"/>
              <a:gd name="connsiteX1" fmla="*/ 4322368 w 4322368"/>
              <a:gd name="connsiteY1" fmla="*/ 0 h 1465276"/>
              <a:gd name="connsiteX2" fmla="*/ 4322368 w 4322368"/>
              <a:gd name="connsiteY2" fmla="*/ 1423907 h 1465276"/>
              <a:gd name="connsiteX3" fmla="*/ 585109 w 4322368"/>
              <a:gd name="connsiteY3" fmla="*/ 1465276 h 1465276"/>
              <a:gd name="connsiteX4" fmla="*/ 0 w 4322368"/>
              <a:gd name="connsiteY4" fmla="*/ 0 h 1465276"/>
              <a:gd name="connsiteX0" fmla="*/ 0 w 4322368"/>
              <a:gd name="connsiteY0" fmla="*/ 0 h 1465276"/>
              <a:gd name="connsiteX1" fmla="*/ 4322368 w 4322368"/>
              <a:gd name="connsiteY1" fmla="*/ 1423907 h 1465276"/>
              <a:gd name="connsiteX2" fmla="*/ 585109 w 4322368"/>
              <a:gd name="connsiteY2" fmla="*/ 1465276 h 1465276"/>
              <a:gd name="connsiteX3" fmla="*/ 0 w 4322368"/>
              <a:gd name="connsiteY3" fmla="*/ 0 h 1465276"/>
              <a:gd name="connsiteX0" fmla="*/ 470954 w 3737259"/>
              <a:gd name="connsiteY0" fmla="*/ 0 h 1246274"/>
              <a:gd name="connsiteX1" fmla="*/ 3737259 w 3737259"/>
              <a:gd name="connsiteY1" fmla="*/ 1204905 h 1246274"/>
              <a:gd name="connsiteX2" fmla="*/ 0 w 3737259"/>
              <a:gd name="connsiteY2" fmla="*/ 1246274 h 1246274"/>
              <a:gd name="connsiteX3" fmla="*/ 470954 w 3737259"/>
              <a:gd name="connsiteY3" fmla="*/ 0 h 1246274"/>
              <a:gd name="connsiteX0" fmla="*/ 466065 w 3737259"/>
              <a:gd name="connsiteY0" fmla="*/ 0 h 1257083"/>
              <a:gd name="connsiteX1" fmla="*/ 3737259 w 3737259"/>
              <a:gd name="connsiteY1" fmla="*/ 1215714 h 1257083"/>
              <a:gd name="connsiteX2" fmla="*/ 0 w 3737259"/>
              <a:gd name="connsiteY2" fmla="*/ 1257083 h 1257083"/>
              <a:gd name="connsiteX3" fmla="*/ 466065 w 3737259"/>
              <a:gd name="connsiteY3" fmla="*/ 0 h 1257083"/>
            </a:gdLst>
            <a:ahLst/>
            <a:cxnLst>
              <a:cxn ang="0">
                <a:pos x="connsiteX0" y="connsiteY0"/>
              </a:cxn>
              <a:cxn ang="0">
                <a:pos x="connsiteX1" y="connsiteY1"/>
              </a:cxn>
              <a:cxn ang="0">
                <a:pos x="connsiteX2" y="connsiteY2"/>
              </a:cxn>
              <a:cxn ang="0">
                <a:pos x="connsiteX3" y="connsiteY3"/>
              </a:cxn>
            </a:cxnLst>
            <a:rect l="l" t="t" r="r" b="b"/>
            <a:pathLst>
              <a:path w="3737259" h="1257083">
                <a:moveTo>
                  <a:pt x="466065" y="0"/>
                </a:moveTo>
                <a:lnTo>
                  <a:pt x="3737259" y="1215714"/>
                </a:lnTo>
                <a:lnTo>
                  <a:pt x="0" y="1257083"/>
                </a:lnTo>
                <a:lnTo>
                  <a:pt x="46606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37E2601-6010-8ECE-2E8A-110796C8AB68}"/>
              </a:ext>
            </a:extLst>
          </p:cNvPr>
          <p:cNvSpPr txBox="1"/>
          <p:nvPr userDrawn="1">
            <p:custDataLst>
              <p:tags r:id="rId1"/>
            </p:custDataLst>
          </p:nvPr>
        </p:nvSpPr>
        <p:spPr>
          <a:xfrm>
            <a:off x="126999"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spTree>
    <p:extLst>
      <p:ext uri="{BB962C8B-B14F-4D97-AF65-F5344CB8AC3E}">
        <p14:creationId xmlns:p14="http://schemas.microsoft.com/office/powerpoint/2010/main" val="424967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3"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jfsc-icon-wh.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3352" y="6369935"/>
            <a:ext cx="298732" cy="298732"/>
          </a:xfrm>
          <a:prstGeom prst="rect">
            <a:avLst/>
          </a:prstGeom>
        </p:spPr>
      </p:pic>
      <p:sp>
        <p:nvSpPr>
          <p:cNvPr id="10" name="Title 1"/>
          <p:cNvSpPr>
            <a:spLocks noGrp="1"/>
          </p:cNvSpPr>
          <p:nvPr>
            <p:ph type="ctrTitle" hasCustomPrompt="1"/>
          </p:nvPr>
        </p:nvSpPr>
        <p:spPr>
          <a:xfrm>
            <a:off x="767939" y="1215063"/>
            <a:ext cx="9144000" cy="577648"/>
          </a:xfrm>
        </p:spPr>
        <p:txBody>
          <a:bodyPr anchor="ctr">
            <a:normAutofit/>
          </a:bodyPr>
          <a:lstStyle>
            <a:lvl1pPr algn="l">
              <a:defRPr lang="en-GB" sz="2800" b="0" kern="1200" baseline="0" dirty="0">
                <a:solidFill>
                  <a:srgbClr val="087DBA"/>
                </a:solidFill>
                <a:latin typeface="+mn-lt"/>
                <a:ea typeface="+mn-ea"/>
                <a:cs typeface="+mn-cs"/>
              </a:defRPr>
            </a:lvl1pPr>
          </a:lstStyle>
          <a:p>
            <a:r>
              <a:rPr lang="en-US"/>
              <a:t>Click to add text</a:t>
            </a:r>
            <a:endParaRPr lang="en-GB"/>
          </a:p>
        </p:txBody>
      </p:sp>
      <p:sp>
        <p:nvSpPr>
          <p:cNvPr id="11" name="Subtitle 2"/>
          <p:cNvSpPr>
            <a:spLocks noGrp="1"/>
          </p:cNvSpPr>
          <p:nvPr>
            <p:ph type="subTitle" idx="1" hasCustomPrompt="1"/>
          </p:nvPr>
        </p:nvSpPr>
        <p:spPr>
          <a:xfrm>
            <a:off x="767939" y="423482"/>
            <a:ext cx="9144000" cy="656688"/>
          </a:xfrm>
        </p:spPr>
        <p:txBody>
          <a:bodyPr anchor="ctr">
            <a:noAutofit/>
          </a:bodyPr>
          <a:lstStyle>
            <a:lvl1pPr marL="0" indent="0" algn="l">
              <a:buNone/>
              <a:defRPr sz="4400" b="1" baseline="0">
                <a:solidFill>
                  <a:srgbClr val="087DB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title</a:t>
            </a:r>
          </a:p>
        </p:txBody>
      </p:sp>
      <p:sp>
        <p:nvSpPr>
          <p:cNvPr id="14" name="Right Triangle 10"/>
          <p:cNvSpPr/>
          <p:nvPr userDrawn="1"/>
        </p:nvSpPr>
        <p:spPr>
          <a:xfrm rot="5586057" flipV="1">
            <a:off x="10090657" y="927150"/>
            <a:ext cx="3144093" cy="1226911"/>
          </a:xfrm>
          <a:custGeom>
            <a:avLst/>
            <a:gdLst>
              <a:gd name="connsiteX0" fmla="*/ 0 w 7797102"/>
              <a:gd name="connsiteY0" fmla="*/ 2522276 h 2522276"/>
              <a:gd name="connsiteX1" fmla="*/ 0 w 7797102"/>
              <a:gd name="connsiteY1" fmla="*/ 0 h 2522276"/>
              <a:gd name="connsiteX2" fmla="*/ 7797102 w 7797102"/>
              <a:gd name="connsiteY2" fmla="*/ 2522276 h 2522276"/>
              <a:gd name="connsiteX3" fmla="*/ 0 w 7797102"/>
              <a:gd name="connsiteY3" fmla="*/ 2522276 h 2522276"/>
              <a:gd name="connsiteX0" fmla="*/ 1369204 w 7797102"/>
              <a:gd name="connsiteY0" fmla="*/ 1547166 h 2522276"/>
              <a:gd name="connsiteX1" fmla="*/ 0 w 7797102"/>
              <a:gd name="connsiteY1" fmla="*/ 0 h 2522276"/>
              <a:gd name="connsiteX2" fmla="*/ 7797102 w 7797102"/>
              <a:gd name="connsiteY2" fmla="*/ 2522276 h 2522276"/>
              <a:gd name="connsiteX3" fmla="*/ 1369204 w 7797102"/>
              <a:gd name="connsiteY3" fmla="*/ 1547166 h 2522276"/>
              <a:gd name="connsiteX0" fmla="*/ 1300651 w 7797102"/>
              <a:gd name="connsiteY0" fmla="*/ 875725 h 2522276"/>
              <a:gd name="connsiteX1" fmla="*/ 0 w 7797102"/>
              <a:gd name="connsiteY1" fmla="*/ 0 h 2522276"/>
              <a:gd name="connsiteX2" fmla="*/ 7797102 w 7797102"/>
              <a:gd name="connsiteY2" fmla="*/ 2522276 h 2522276"/>
              <a:gd name="connsiteX3" fmla="*/ 1300651 w 7797102"/>
              <a:gd name="connsiteY3" fmla="*/ 875725 h 2522276"/>
              <a:gd name="connsiteX0" fmla="*/ 906297 w 7797102"/>
              <a:gd name="connsiteY0" fmla="*/ 1111914 h 2522276"/>
              <a:gd name="connsiteX1" fmla="*/ 0 w 7797102"/>
              <a:gd name="connsiteY1" fmla="*/ 0 h 2522276"/>
              <a:gd name="connsiteX2" fmla="*/ 7797102 w 7797102"/>
              <a:gd name="connsiteY2" fmla="*/ 2522276 h 2522276"/>
              <a:gd name="connsiteX3" fmla="*/ 906297 w 7797102"/>
              <a:gd name="connsiteY3" fmla="*/ 1111914 h 2522276"/>
              <a:gd name="connsiteX0" fmla="*/ 0 w 6890805"/>
              <a:gd name="connsiteY0" fmla="*/ 1087891 h 2498253"/>
              <a:gd name="connsiteX1" fmla="*/ 65376 w 6890805"/>
              <a:gd name="connsiteY1" fmla="*/ 0 h 2498253"/>
              <a:gd name="connsiteX2" fmla="*/ 6890805 w 6890805"/>
              <a:gd name="connsiteY2" fmla="*/ 2498253 h 2498253"/>
              <a:gd name="connsiteX3" fmla="*/ 0 w 6890805"/>
              <a:gd name="connsiteY3" fmla="*/ 1087891 h 2498253"/>
              <a:gd name="connsiteX0" fmla="*/ 0 w 6340922"/>
              <a:gd name="connsiteY0" fmla="*/ 1087891 h 1087891"/>
              <a:gd name="connsiteX1" fmla="*/ 65376 w 6340922"/>
              <a:gd name="connsiteY1" fmla="*/ 0 h 1087891"/>
              <a:gd name="connsiteX2" fmla="*/ 6340922 w 6340922"/>
              <a:gd name="connsiteY2" fmla="*/ 675137 h 1087891"/>
              <a:gd name="connsiteX3" fmla="*/ 0 w 6340922"/>
              <a:gd name="connsiteY3" fmla="*/ 1087891 h 1087891"/>
              <a:gd name="connsiteX0" fmla="*/ 0 w 3144093"/>
              <a:gd name="connsiteY0" fmla="*/ 1087891 h 1226911"/>
              <a:gd name="connsiteX1" fmla="*/ 65376 w 3144093"/>
              <a:gd name="connsiteY1" fmla="*/ 0 h 1226911"/>
              <a:gd name="connsiteX2" fmla="*/ 3144093 w 3144093"/>
              <a:gd name="connsiteY2" fmla="*/ 1226911 h 1226911"/>
              <a:gd name="connsiteX3" fmla="*/ 0 w 3144093"/>
              <a:gd name="connsiteY3" fmla="*/ 1087891 h 1226911"/>
            </a:gdLst>
            <a:ahLst/>
            <a:cxnLst>
              <a:cxn ang="0">
                <a:pos x="connsiteX0" y="connsiteY0"/>
              </a:cxn>
              <a:cxn ang="0">
                <a:pos x="connsiteX1" y="connsiteY1"/>
              </a:cxn>
              <a:cxn ang="0">
                <a:pos x="connsiteX2" y="connsiteY2"/>
              </a:cxn>
              <a:cxn ang="0">
                <a:pos x="connsiteX3" y="connsiteY3"/>
              </a:cxn>
            </a:cxnLst>
            <a:rect l="l" t="t" r="r" b="b"/>
            <a:pathLst>
              <a:path w="3144093" h="1226911">
                <a:moveTo>
                  <a:pt x="0" y="1087891"/>
                </a:moveTo>
                <a:lnTo>
                  <a:pt x="65376" y="0"/>
                </a:lnTo>
                <a:lnTo>
                  <a:pt x="3144093" y="1226911"/>
                </a:lnTo>
                <a:lnTo>
                  <a:pt x="0" y="108789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1"/>
          <p:cNvSpPr/>
          <p:nvPr userDrawn="1"/>
        </p:nvSpPr>
        <p:spPr>
          <a:xfrm rot="12039905" flipH="1">
            <a:off x="-346254" y="6151196"/>
            <a:ext cx="3737259" cy="1257083"/>
          </a:xfrm>
          <a:custGeom>
            <a:avLst/>
            <a:gdLst>
              <a:gd name="connsiteX0" fmla="*/ 0 w 4322368"/>
              <a:gd name="connsiteY0" fmla="*/ 0 h 1423907"/>
              <a:gd name="connsiteX1" fmla="*/ 4322368 w 4322368"/>
              <a:gd name="connsiteY1" fmla="*/ 0 h 1423907"/>
              <a:gd name="connsiteX2" fmla="*/ 4322368 w 4322368"/>
              <a:gd name="connsiteY2" fmla="*/ 1423907 h 1423907"/>
              <a:gd name="connsiteX3" fmla="*/ 0 w 4322368"/>
              <a:gd name="connsiteY3" fmla="*/ 1423907 h 1423907"/>
              <a:gd name="connsiteX4" fmla="*/ 0 w 4322368"/>
              <a:gd name="connsiteY4" fmla="*/ 0 h 1423907"/>
              <a:gd name="connsiteX0" fmla="*/ 0 w 4322368"/>
              <a:gd name="connsiteY0" fmla="*/ 0 h 1465276"/>
              <a:gd name="connsiteX1" fmla="*/ 4322368 w 4322368"/>
              <a:gd name="connsiteY1" fmla="*/ 0 h 1465276"/>
              <a:gd name="connsiteX2" fmla="*/ 4322368 w 4322368"/>
              <a:gd name="connsiteY2" fmla="*/ 1423907 h 1465276"/>
              <a:gd name="connsiteX3" fmla="*/ 585109 w 4322368"/>
              <a:gd name="connsiteY3" fmla="*/ 1465276 h 1465276"/>
              <a:gd name="connsiteX4" fmla="*/ 0 w 4322368"/>
              <a:gd name="connsiteY4" fmla="*/ 0 h 1465276"/>
              <a:gd name="connsiteX0" fmla="*/ 0 w 4322368"/>
              <a:gd name="connsiteY0" fmla="*/ 0 h 1465276"/>
              <a:gd name="connsiteX1" fmla="*/ 4322368 w 4322368"/>
              <a:gd name="connsiteY1" fmla="*/ 1423907 h 1465276"/>
              <a:gd name="connsiteX2" fmla="*/ 585109 w 4322368"/>
              <a:gd name="connsiteY2" fmla="*/ 1465276 h 1465276"/>
              <a:gd name="connsiteX3" fmla="*/ 0 w 4322368"/>
              <a:gd name="connsiteY3" fmla="*/ 0 h 1465276"/>
              <a:gd name="connsiteX0" fmla="*/ 470954 w 3737259"/>
              <a:gd name="connsiteY0" fmla="*/ 0 h 1246274"/>
              <a:gd name="connsiteX1" fmla="*/ 3737259 w 3737259"/>
              <a:gd name="connsiteY1" fmla="*/ 1204905 h 1246274"/>
              <a:gd name="connsiteX2" fmla="*/ 0 w 3737259"/>
              <a:gd name="connsiteY2" fmla="*/ 1246274 h 1246274"/>
              <a:gd name="connsiteX3" fmla="*/ 470954 w 3737259"/>
              <a:gd name="connsiteY3" fmla="*/ 0 h 1246274"/>
              <a:gd name="connsiteX0" fmla="*/ 466065 w 3737259"/>
              <a:gd name="connsiteY0" fmla="*/ 0 h 1257083"/>
              <a:gd name="connsiteX1" fmla="*/ 3737259 w 3737259"/>
              <a:gd name="connsiteY1" fmla="*/ 1215714 h 1257083"/>
              <a:gd name="connsiteX2" fmla="*/ 0 w 3737259"/>
              <a:gd name="connsiteY2" fmla="*/ 1257083 h 1257083"/>
              <a:gd name="connsiteX3" fmla="*/ 466065 w 3737259"/>
              <a:gd name="connsiteY3" fmla="*/ 0 h 1257083"/>
            </a:gdLst>
            <a:ahLst/>
            <a:cxnLst>
              <a:cxn ang="0">
                <a:pos x="connsiteX0" y="connsiteY0"/>
              </a:cxn>
              <a:cxn ang="0">
                <a:pos x="connsiteX1" y="connsiteY1"/>
              </a:cxn>
              <a:cxn ang="0">
                <a:pos x="connsiteX2" y="connsiteY2"/>
              </a:cxn>
              <a:cxn ang="0">
                <a:pos x="connsiteX3" y="connsiteY3"/>
              </a:cxn>
            </a:cxnLst>
            <a:rect l="l" t="t" r="r" b="b"/>
            <a:pathLst>
              <a:path w="3737259" h="1257083">
                <a:moveTo>
                  <a:pt x="466065" y="0"/>
                </a:moveTo>
                <a:lnTo>
                  <a:pt x="3737259" y="1215714"/>
                </a:lnTo>
                <a:lnTo>
                  <a:pt x="0" y="1257083"/>
                </a:lnTo>
                <a:lnTo>
                  <a:pt x="46606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13F22D6-8810-0B89-9EF1-C924D3545C4E}"/>
              </a:ext>
            </a:extLst>
          </p:cNvPr>
          <p:cNvSpPr txBox="1"/>
          <p:nvPr userDrawn="1">
            <p:custDataLst>
              <p:tags r:id="rId1"/>
            </p:custDataLst>
          </p:nvPr>
        </p:nvSpPr>
        <p:spPr>
          <a:xfrm>
            <a:off x="126999"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spTree>
    <p:extLst>
      <p:ext uri="{BB962C8B-B14F-4D97-AF65-F5344CB8AC3E}">
        <p14:creationId xmlns:p14="http://schemas.microsoft.com/office/powerpoint/2010/main" val="380413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3 points ">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5415547" cy="6858000"/>
          </a:xfrm>
          <a:prstGeom prst="rect">
            <a:avLst/>
          </a:prstGeom>
        </p:spPr>
      </p:pic>
      <p:sp>
        <p:nvSpPr>
          <p:cNvPr id="21" name="Oval 20"/>
          <p:cNvSpPr/>
          <p:nvPr userDrawn="1"/>
        </p:nvSpPr>
        <p:spPr>
          <a:xfrm>
            <a:off x="3801824" y="1860771"/>
            <a:ext cx="759125" cy="7591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userDrawn="1"/>
        </p:nvSpPr>
        <p:spPr>
          <a:xfrm>
            <a:off x="4180669" y="3319481"/>
            <a:ext cx="759125" cy="7591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userDrawn="1"/>
        </p:nvSpPr>
        <p:spPr>
          <a:xfrm>
            <a:off x="4525316" y="4750177"/>
            <a:ext cx="759125" cy="7591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itle 1"/>
          <p:cNvSpPr>
            <a:spLocks noGrp="1"/>
          </p:cNvSpPr>
          <p:nvPr>
            <p:ph type="title" hasCustomPrompt="1"/>
          </p:nvPr>
        </p:nvSpPr>
        <p:spPr>
          <a:xfrm>
            <a:off x="4295954" y="179769"/>
            <a:ext cx="7661414" cy="850004"/>
          </a:xfrm>
        </p:spPr>
        <p:txBody>
          <a:bodyPr>
            <a:normAutofit/>
          </a:bodyPr>
          <a:lstStyle>
            <a:lvl1pPr>
              <a:defRPr sz="4000" b="1">
                <a:solidFill>
                  <a:schemeClr val="accent2"/>
                </a:solidFill>
                <a:latin typeface="+mn-lt"/>
              </a:defRPr>
            </a:lvl1pPr>
          </a:lstStyle>
          <a:p>
            <a:r>
              <a:rPr lang="en-US"/>
              <a:t>Click to edit title</a:t>
            </a:r>
            <a:endParaRPr lang="en-GB"/>
          </a:p>
        </p:txBody>
      </p:sp>
      <p:sp>
        <p:nvSpPr>
          <p:cNvPr id="26" name="Content Placeholder 2"/>
          <p:cNvSpPr>
            <a:spLocks noGrp="1"/>
          </p:cNvSpPr>
          <p:nvPr>
            <p:ph idx="1" hasCustomPrompt="1"/>
          </p:nvPr>
        </p:nvSpPr>
        <p:spPr>
          <a:xfrm>
            <a:off x="4885344" y="1929839"/>
            <a:ext cx="6671371" cy="726143"/>
          </a:xfrm>
        </p:spPr>
        <p:txBody>
          <a:bodyPr>
            <a:normAutofit/>
          </a:bodyPr>
          <a:lstStyle>
            <a:lvl1pPr marL="0" indent="0">
              <a:lnSpc>
                <a:spcPct val="100000"/>
              </a:lnSpc>
              <a:spcBef>
                <a:spcPts val="600"/>
              </a:spcBef>
              <a:spcAft>
                <a:spcPts val="600"/>
              </a:spcAft>
              <a:buFont typeface="Arial" panose="020B0604020202020204" pitchFamily="34" charset="0"/>
              <a:buNone/>
              <a:defRPr sz="3200" baseline="0"/>
            </a:lvl1pPr>
            <a:lvl2pPr marL="1028700" indent="-571500">
              <a:lnSpc>
                <a:spcPct val="100000"/>
              </a:lnSpc>
              <a:spcBef>
                <a:spcPts val="600"/>
              </a:spcBef>
              <a:spcAft>
                <a:spcPts val="600"/>
              </a:spcAft>
              <a:buFont typeface="Arial" panose="020B0604020202020204" pitchFamily="34" charset="0"/>
              <a:buChar char="•"/>
              <a:defRPr sz="3600" baseline="0"/>
            </a:lvl2pPr>
            <a:lvl3pPr marL="1371600" indent="-457200">
              <a:lnSpc>
                <a:spcPct val="100000"/>
              </a:lnSpc>
              <a:spcBef>
                <a:spcPts val="600"/>
              </a:spcBef>
              <a:spcAft>
                <a:spcPts val="600"/>
              </a:spcAft>
              <a:buFont typeface="Arial" panose="020B060402020202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text </a:t>
            </a:r>
          </a:p>
        </p:txBody>
      </p:sp>
      <p:sp>
        <p:nvSpPr>
          <p:cNvPr id="27" name="Content Placeholder 2"/>
          <p:cNvSpPr>
            <a:spLocks noGrp="1"/>
          </p:cNvSpPr>
          <p:nvPr>
            <p:ph idx="10" hasCustomPrompt="1"/>
          </p:nvPr>
        </p:nvSpPr>
        <p:spPr>
          <a:xfrm>
            <a:off x="5178322" y="3354412"/>
            <a:ext cx="6378393" cy="726143"/>
          </a:xfrm>
        </p:spPr>
        <p:txBody>
          <a:bodyPr>
            <a:normAutofit/>
          </a:bodyPr>
          <a:lstStyle>
            <a:lvl1pPr marL="0" indent="0">
              <a:lnSpc>
                <a:spcPct val="100000"/>
              </a:lnSpc>
              <a:spcBef>
                <a:spcPts val="600"/>
              </a:spcBef>
              <a:spcAft>
                <a:spcPts val="600"/>
              </a:spcAft>
              <a:buFont typeface="Arial" panose="020B0604020202020204" pitchFamily="34" charset="0"/>
              <a:buNone/>
              <a:defRPr sz="3200" baseline="0"/>
            </a:lvl1pPr>
            <a:lvl2pPr marL="1028700" indent="-571500">
              <a:lnSpc>
                <a:spcPct val="100000"/>
              </a:lnSpc>
              <a:spcBef>
                <a:spcPts val="600"/>
              </a:spcBef>
              <a:spcAft>
                <a:spcPts val="600"/>
              </a:spcAft>
              <a:buFont typeface="Arial" panose="020B0604020202020204" pitchFamily="34" charset="0"/>
              <a:buChar char="•"/>
              <a:defRPr sz="3600" baseline="0"/>
            </a:lvl2pPr>
            <a:lvl3pPr marL="1371600" indent="-457200">
              <a:lnSpc>
                <a:spcPct val="100000"/>
              </a:lnSpc>
              <a:spcBef>
                <a:spcPts val="600"/>
              </a:spcBef>
              <a:spcAft>
                <a:spcPts val="600"/>
              </a:spcAft>
              <a:buFont typeface="Arial" panose="020B060402020202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text </a:t>
            </a:r>
          </a:p>
        </p:txBody>
      </p:sp>
      <p:sp>
        <p:nvSpPr>
          <p:cNvPr id="28" name="Content Placeholder 2"/>
          <p:cNvSpPr>
            <a:spLocks noGrp="1"/>
          </p:cNvSpPr>
          <p:nvPr>
            <p:ph idx="11" hasCustomPrompt="1"/>
          </p:nvPr>
        </p:nvSpPr>
        <p:spPr>
          <a:xfrm>
            <a:off x="5504078" y="4778984"/>
            <a:ext cx="6052637" cy="726143"/>
          </a:xfrm>
        </p:spPr>
        <p:txBody>
          <a:bodyPr>
            <a:normAutofit/>
          </a:bodyPr>
          <a:lstStyle>
            <a:lvl1pPr marL="0" indent="0">
              <a:lnSpc>
                <a:spcPct val="100000"/>
              </a:lnSpc>
              <a:spcBef>
                <a:spcPts val="600"/>
              </a:spcBef>
              <a:spcAft>
                <a:spcPts val="600"/>
              </a:spcAft>
              <a:buFont typeface="Arial" panose="020B0604020202020204" pitchFamily="34" charset="0"/>
              <a:buNone/>
              <a:defRPr sz="3200" baseline="0"/>
            </a:lvl1pPr>
            <a:lvl2pPr marL="1028700" indent="-571500">
              <a:lnSpc>
                <a:spcPct val="100000"/>
              </a:lnSpc>
              <a:spcBef>
                <a:spcPts val="600"/>
              </a:spcBef>
              <a:spcAft>
                <a:spcPts val="600"/>
              </a:spcAft>
              <a:buFont typeface="Arial" panose="020B0604020202020204" pitchFamily="34" charset="0"/>
              <a:buChar char="•"/>
              <a:defRPr sz="3600" baseline="0"/>
            </a:lvl2pPr>
            <a:lvl3pPr marL="1371600" indent="-457200">
              <a:lnSpc>
                <a:spcPct val="100000"/>
              </a:lnSpc>
              <a:spcBef>
                <a:spcPts val="600"/>
              </a:spcBef>
              <a:spcAft>
                <a:spcPts val="600"/>
              </a:spcAft>
              <a:buFont typeface="Arial" panose="020B060402020202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text </a:t>
            </a:r>
          </a:p>
        </p:txBody>
      </p:sp>
      <p:sp>
        <p:nvSpPr>
          <p:cNvPr id="32" name="Rectangle 12"/>
          <p:cNvSpPr/>
          <p:nvPr userDrawn="1"/>
        </p:nvSpPr>
        <p:spPr>
          <a:xfrm rot="12006456" flipH="1">
            <a:off x="-342963" y="6076836"/>
            <a:ext cx="3716501" cy="1291201"/>
          </a:xfrm>
          <a:custGeom>
            <a:avLst/>
            <a:gdLst>
              <a:gd name="connsiteX0" fmla="*/ 0 w 4322368"/>
              <a:gd name="connsiteY0" fmla="*/ 0 h 1423907"/>
              <a:gd name="connsiteX1" fmla="*/ 4322368 w 4322368"/>
              <a:gd name="connsiteY1" fmla="*/ 0 h 1423907"/>
              <a:gd name="connsiteX2" fmla="*/ 4322368 w 4322368"/>
              <a:gd name="connsiteY2" fmla="*/ 1423907 h 1423907"/>
              <a:gd name="connsiteX3" fmla="*/ 0 w 4322368"/>
              <a:gd name="connsiteY3" fmla="*/ 1423907 h 1423907"/>
              <a:gd name="connsiteX4" fmla="*/ 0 w 4322368"/>
              <a:gd name="connsiteY4" fmla="*/ 0 h 1423907"/>
              <a:gd name="connsiteX0" fmla="*/ 0 w 4322368"/>
              <a:gd name="connsiteY0" fmla="*/ 0 h 1423907"/>
              <a:gd name="connsiteX1" fmla="*/ 4322368 w 4322368"/>
              <a:gd name="connsiteY1" fmla="*/ 0 h 1423907"/>
              <a:gd name="connsiteX2" fmla="*/ 4322368 w 4322368"/>
              <a:gd name="connsiteY2" fmla="*/ 1423907 h 1423907"/>
              <a:gd name="connsiteX3" fmla="*/ 1169596 w 4322368"/>
              <a:gd name="connsiteY3" fmla="*/ 584189 h 1423907"/>
              <a:gd name="connsiteX4" fmla="*/ 0 w 4322368"/>
              <a:gd name="connsiteY4" fmla="*/ 0 h 1423907"/>
              <a:gd name="connsiteX0" fmla="*/ 0 w 4322368"/>
              <a:gd name="connsiteY0" fmla="*/ 0 h 1636995"/>
              <a:gd name="connsiteX1" fmla="*/ 4322368 w 4322368"/>
              <a:gd name="connsiteY1" fmla="*/ 0 h 1636995"/>
              <a:gd name="connsiteX2" fmla="*/ 4322368 w 4322368"/>
              <a:gd name="connsiteY2" fmla="*/ 1423907 h 1636995"/>
              <a:gd name="connsiteX3" fmla="*/ 692876 w 4322368"/>
              <a:gd name="connsiteY3" fmla="*/ 1636995 h 1636995"/>
              <a:gd name="connsiteX4" fmla="*/ 0 w 4322368"/>
              <a:gd name="connsiteY4" fmla="*/ 0 h 1636995"/>
              <a:gd name="connsiteX0" fmla="*/ 0 w 4322368"/>
              <a:gd name="connsiteY0" fmla="*/ 0 h 1636995"/>
              <a:gd name="connsiteX1" fmla="*/ 4322368 w 4322368"/>
              <a:gd name="connsiteY1" fmla="*/ 0 h 1636995"/>
              <a:gd name="connsiteX2" fmla="*/ 4298567 w 4322368"/>
              <a:gd name="connsiteY2" fmla="*/ 1516626 h 1636995"/>
              <a:gd name="connsiteX3" fmla="*/ 692876 w 4322368"/>
              <a:gd name="connsiteY3" fmla="*/ 1636995 h 1636995"/>
              <a:gd name="connsiteX4" fmla="*/ 0 w 4322368"/>
              <a:gd name="connsiteY4" fmla="*/ 0 h 1636995"/>
              <a:gd name="connsiteX0" fmla="*/ 775680 w 3629492"/>
              <a:gd name="connsiteY0" fmla="*/ 892650 h 1636995"/>
              <a:gd name="connsiteX1" fmla="*/ 3629492 w 3629492"/>
              <a:gd name="connsiteY1" fmla="*/ 0 h 1636995"/>
              <a:gd name="connsiteX2" fmla="*/ 3605691 w 3629492"/>
              <a:gd name="connsiteY2" fmla="*/ 1516626 h 1636995"/>
              <a:gd name="connsiteX3" fmla="*/ 0 w 3629492"/>
              <a:gd name="connsiteY3" fmla="*/ 1636995 h 1636995"/>
              <a:gd name="connsiteX4" fmla="*/ 775680 w 3629492"/>
              <a:gd name="connsiteY4" fmla="*/ 892650 h 1636995"/>
              <a:gd name="connsiteX0" fmla="*/ 471659 w 3629492"/>
              <a:gd name="connsiteY0" fmla="*/ 365475 h 1636995"/>
              <a:gd name="connsiteX1" fmla="*/ 3629492 w 3629492"/>
              <a:gd name="connsiteY1" fmla="*/ 0 h 1636995"/>
              <a:gd name="connsiteX2" fmla="*/ 3605691 w 3629492"/>
              <a:gd name="connsiteY2" fmla="*/ 1516626 h 1636995"/>
              <a:gd name="connsiteX3" fmla="*/ 0 w 3629492"/>
              <a:gd name="connsiteY3" fmla="*/ 1636995 h 1636995"/>
              <a:gd name="connsiteX4" fmla="*/ 471659 w 3629492"/>
              <a:gd name="connsiteY4" fmla="*/ 365475 h 1636995"/>
              <a:gd name="connsiteX0" fmla="*/ 471659 w 3605691"/>
              <a:gd name="connsiteY0" fmla="*/ 0 h 1271520"/>
              <a:gd name="connsiteX1" fmla="*/ 2963271 w 3605691"/>
              <a:gd name="connsiteY1" fmla="*/ 262941 h 1271520"/>
              <a:gd name="connsiteX2" fmla="*/ 3605691 w 3605691"/>
              <a:gd name="connsiteY2" fmla="*/ 1151151 h 1271520"/>
              <a:gd name="connsiteX3" fmla="*/ 0 w 3605691"/>
              <a:gd name="connsiteY3" fmla="*/ 1271520 h 1271520"/>
              <a:gd name="connsiteX4" fmla="*/ 471659 w 3605691"/>
              <a:gd name="connsiteY4" fmla="*/ 0 h 1271520"/>
              <a:gd name="connsiteX0" fmla="*/ 738737 w 3605691"/>
              <a:gd name="connsiteY0" fmla="*/ 151871 h 1008579"/>
              <a:gd name="connsiteX1" fmla="*/ 2963271 w 3605691"/>
              <a:gd name="connsiteY1" fmla="*/ 0 h 1008579"/>
              <a:gd name="connsiteX2" fmla="*/ 3605691 w 3605691"/>
              <a:gd name="connsiteY2" fmla="*/ 888210 h 1008579"/>
              <a:gd name="connsiteX3" fmla="*/ 0 w 3605691"/>
              <a:gd name="connsiteY3" fmla="*/ 1008579 h 1008579"/>
              <a:gd name="connsiteX4" fmla="*/ 738737 w 3605691"/>
              <a:gd name="connsiteY4" fmla="*/ 151871 h 1008579"/>
              <a:gd name="connsiteX0" fmla="*/ 487972 w 3605691"/>
              <a:gd name="connsiteY0" fmla="*/ 0 h 1254225"/>
              <a:gd name="connsiteX1" fmla="*/ 2963271 w 3605691"/>
              <a:gd name="connsiteY1" fmla="*/ 245646 h 1254225"/>
              <a:gd name="connsiteX2" fmla="*/ 3605691 w 3605691"/>
              <a:gd name="connsiteY2" fmla="*/ 1133856 h 1254225"/>
              <a:gd name="connsiteX3" fmla="*/ 0 w 3605691"/>
              <a:gd name="connsiteY3" fmla="*/ 1254225 h 1254225"/>
              <a:gd name="connsiteX4" fmla="*/ 487972 w 3605691"/>
              <a:gd name="connsiteY4" fmla="*/ 0 h 1254225"/>
              <a:gd name="connsiteX0" fmla="*/ 487972 w 3605691"/>
              <a:gd name="connsiteY0" fmla="*/ 0 h 1254225"/>
              <a:gd name="connsiteX1" fmla="*/ 2547207 w 3605691"/>
              <a:gd name="connsiteY1" fmla="*/ 670782 h 1254225"/>
              <a:gd name="connsiteX2" fmla="*/ 3605691 w 3605691"/>
              <a:gd name="connsiteY2" fmla="*/ 1133856 h 1254225"/>
              <a:gd name="connsiteX3" fmla="*/ 0 w 3605691"/>
              <a:gd name="connsiteY3" fmla="*/ 1254225 h 1254225"/>
              <a:gd name="connsiteX4" fmla="*/ 487972 w 3605691"/>
              <a:gd name="connsiteY4" fmla="*/ 0 h 1254225"/>
              <a:gd name="connsiteX0" fmla="*/ 487972 w 3605691"/>
              <a:gd name="connsiteY0" fmla="*/ 0 h 1254225"/>
              <a:gd name="connsiteX1" fmla="*/ 2447092 w 3605691"/>
              <a:gd name="connsiteY1" fmla="*/ 758680 h 1254225"/>
              <a:gd name="connsiteX2" fmla="*/ 3605691 w 3605691"/>
              <a:gd name="connsiteY2" fmla="*/ 1133856 h 1254225"/>
              <a:gd name="connsiteX3" fmla="*/ 0 w 3605691"/>
              <a:gd name="connsiteY3" fmla="*/ 1254225 h 1254225"/>
              <a:gd name="connsiteX4" fmla="*/ 487972 w 3605691"/>
              <a:gd name="connsiteY4" fmla="*/ 0 h 1254225"/>
              <a:gd name="connsiteX0" fmla="*/ 487972 w 3605691"/>
              <a:gd name="connsiteY0" fmla="*/ 0 h 1254225"/>
              <a:gd name="connsiteX1" fmla="*/ 2455384 w 3605691"/>
              <a:gd name="connsiteY1" fmla="*/ 705103 h 1254225"/>
              <a:gd name="connsiteX2" fmla="*/ 3605691 w 3605691"/>
              <a:gd name="connsiteY2" fmla="*/ 1133856 h 1254225"/>
              <a:gd name="connsiteX3" fmla="*/ 0 w 3605691"/>
              <a:gd name="connsiteY3" fmla="*/ 1254225 h 1254225"/>
              <a:gd name="connsiteX4" fmla="*/ 487972 w 3605691"/>
              <a:gd name="connsiteY4" fmla="*/ 0 h 1254225"/>
              <a:gd name="connsiteX0" fmla="*/ 485298 w 3605691"/>
              <a:gd name="connsiteY0" fmla="*/ 0 h 1277849"/>
              <a:gd name="connsiteX1" fmla="*/ 2455384 w 3605691"/>
              <a:gd name="connsiteY1" fmla="*/ 728727 h 1277849"/>
              <a:gd name="connsiteX2" fmla="*/ 3605691 w 3605691"/>
              <a:gd name="connsiteY2" fmla="*/ 1157480 h 1277849"/>
              <a:gd name="connsiteX3" fmla="*/ 0 w 3605691"/>
              <a:gd name="connsiteY3" fmla="*/ 1277849 h 1277849"/>
              <a:gd name="connsiteX4" fmla="*/ 485298 w 3605691"/>
              <a:gd name="connsiteY4" fmla="*/ 0 h 1277849"/>
              <a:gd name="connsiteX0" fmla="*/ 485298 w 3605691"/>
              <a:gd name="connsiteY0" fmla="*/ 0 h 1277849"/>
              <a:gd name="connsiteX1" fmla="*/ 2466349 w 3605691"/>
              <a:gd name="connsiteY1" fmla="*/ 698774 h 1277849"/>
              <a:gd name="connsiteX2" fmla="*/ 3605691 w 3605691"/>
              <a:gd name="connsiteY2" fmla="*/ 1157480 h 1277849"/>
              <a:gd name="connsiteX3" fmla="*/ 0 w 3605691"/>
              <a:gd name="connsiteY3" fmla="*/ 1277849 h 1277849"/>
              <a:gd name="connsiteX4" fmla="*/ 485298 w 3605691"/>
              <a:gd name="connsiteY4" fmla="*/ 0 h 1277849"/>
              <a:gd name="connsiteX0" fmla="*/ 485298 w 3716501"/>
              <a:gd name="connsiteY0" fmla="*/ 0 h 1277849"/>
              <a:gd name="connsiteX1" fmla="*/ 2466349 w 3716501"/>
              <a:gd name="connsiteY1" fmla="*/ 698774 h 1277849"/>
              <a:gd name="connsiteX2" fmla="*/ 3716501 w 3716501"/>
              <a:gd name="connsiteY2" fmla="*/ 1164079 h 1277849"/>
              <a:gd name="connsiteX3" fmla="*/ 0 w 3716501"/>
              <a:gd name="connsiteY3" fmla="*/ 1277849 h 1277849"/>
              <a:gd name="connsiteX4" fmla="*/ 485298 w 3716501"/>
              <a:gd name="connsiteY4" fmla="*/ 0 h 1277849"/>
              <a:gd name="connsiteX0" fmla="*/ 482071 w 3716501"/>
              <a:gd name="connsiteY0" fmla="*/ 0 h 1291201"/>
              <a:gd name="connsiteX1" fmla="*/ 2466349 w 3716501"/>
              <a:gd name="connsiteY1" fmla="*/ 712126 h 1291201"/>
              <a:gd name="connsiteX2" fmla="*/ 3716501 w 3716501"/>
              <a:gd name="connsiteY2" fmla="*/ 1177431 h 1291201"/>
              <a:gd name="connsiteX3" fmla="*/ 0 w 3716501"/>
              <a:gd name="connsiteY3" fmla="*/ 1291201 h 1291201"/>
              <a:gd name="connsiteX4" fmla="*/ 482071 w 3716501"/>
              <a:gd name="connsiteY4" fmla="*/ 0 h 129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6501" h="1291201">
                <a:moveTo>
                  <a:pt x="482071" y="0"/>
                </a:moveTo>
                <a:lnTo>
                  <a:pt x="2466349" y="712126"/>
                </a:lnTo>
                <a:lnTo>
                  <a:pt x="3716501" y="1177431"/>
                </a:lnTo>
                <a:lnTo>
                  <a:pt x="0" y="1291201"/>
                </a:lnTo>
                <a:lnTo>
                  <a:pt x="48207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ate Placeholder 8"/>
          <p:cNvSpPr>
            <a:spLocks noGrp="1"/>
          </p:cNvSpPr>
          <p:nvPr>
            <p:ph type="dt" sz="half"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Footer Placeholder 9"/>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Slide Number Placeholder 10"/>
          <p:cNvSpPr>
            <a:spLocks noGrp="1"/>
          </p:cNvSpPr>
          <p:nvPr>
            <p:ph type="sldNum" sz="quarter" idx="14"/>
          </p:nvPr>
        </p:nvSpPr>
        <p:spPr/>
        <p:txBody>
          <a:bodyPr/>
          <a:lstStyle/>
          <a:p>
            <a:pPr>
              <a:defRPr/>
            </a:pPr>
            <a:fld id="{7EA21C69-6EA0-4F79-A77B-7D7E7C490D3B}" type="slidenum">
              <a:rPr lang="en-GB" smtClean="0">
                <a:solidFill>
                  <a:srgbClr val="000000"/>
                </a:solidFill>
              </a:rPr>
              <a:pPr>
                <a:defRPr/>
              </a:pPr>
              <a:t>‹#›</a:t>
            </a:fld>
            <a:endParaRPr lang="en-GB">
              <a:solidFill>
                <a:srgbClr val="000000"/>
              </a:solidFill>
            </a:endParaRPr>
          </a:p>
        </p:txBody>
      </p:sp>
      <p:sp>
        <p:nvSpPr>
          <p:cNvPr id="2" name="TextBox 1">
            <a:extLst>
              <a:ext uri="{FF2B5EF4-FFF2-40B4-BE49-F238E27FC236}">
                <a16:creationId xmlns:a16="http://schemas.microsoft.com/office/drawing/2014/main" id="{468E5F69-5632-1059-4D6F-11AFF2E674D7}"/>
              </a:ext>
            </a:extLst>
          </p:cNvPr>
          <p:cNvSpPr txBox="1"/>
          <p:nvPr userDrawn="1">
            <p:custDataLst>
              <p:tags r:id="rId1"/>
            </p:custDataLst>
          </p:nvPr>
        </p:nvSpPr>
        <p:spPr>
          <a:xfrm>
            <a:off x="126999"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spTree>
    <p:extLst>
      <p:ext uri="{BB962C8B-B14F-4D97-AF65-F5344CB8AC3E}">
        <p14:creationId xmlns:p14="http://schemas.microsoft.com/office/powerpoint/2010/main" val="9906286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4 points ">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97"/>
            <a:ext cx="5413717" cy="6858594"/>
          </a:xfrm>
          <a:prstGeom prst="rect">
            <a:avLst/>
          </a:prstGeom>
        </p:spPr>
      </p:pic>
      <p:sp>
        <p:nvSpPr>
          <p:cNvPr id="21" name="Oval 20"/>
          <p:cNvSpPr/>
          <p:nvPr userDrawn="1"/>
        </p:nvSpPr>
        <p:spPr>
          <a:xfrm>
            <a:off x="3694367" y="1391539"/>
            <a:ext cx="759125" cy="7591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userDrawn="1"/>
        </p:nvSpPr>
        <p:spPr>
          <a:xfrm>
            <a:off x="4312897" y="4011016"/>
            <a:ext cx="759125" cy="7591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userDrawn="1"/>
        </p:nvSpPr>
        <p:spPr>
          <a:xfrm>
            <a:off x="4617830" y="5272981"/>
            <a:ext cx="759125" cy="7591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itle 1"/>
          <p:cNvSpPr>
            <a:spLocks noGrp="1"/>
          </p:cNvSpPr>
          <p:nvPr>
            <p:ph type="title" hasCustomPrompt="1"/>
          </p:nvPr>
        </p:nvSpPr>
        <p:spPr>
          <a:xfrm>
            <a:off x="4295954" y="179769"/>
            <a:ext cx="7661414" cy="850004"/>
          </a:xfrm>
        </p:spPr>
        <p:txBody>
          <a:bodyPr>
            <a:normAutofit/>
          </a:bodyPr>
          <a:lstStyle>
            <a:lvl1pPr>
              <a:defRPr sz="4000" b="1">
                <a:solidFill>
                  <a:schemeClr val="accent2"/>
                </a:solidFill>
                <a:latin typeface="+mn-lt"/>
              </a:defRPr>
            </a:lvl1pPr>
          </a:lstStyle>
          <a:p>
            <a:r>
              <a:rPr lang="en-US"/>
              <a:t>Click to edit title</a:t>
            </a:r>
            <a:endParaRPr lang="en-GB"/>
          </a:p>
        </p:txBody>
      </p:sp>
      <p:sp>
        <p:nvSpPr>
          <p:cNvPr id="26" name="Content Placeholder 2"/>
          <p:cNvSpPr>
            <a:spLocks noGrp="1"/>
          </p:cNvSpPr>
          <p:nvPr>
            <p:ph idx="1" hasCustomPrompt="1"/>
          </p:nvPr>
        </p:nvSpPr>
        <p:spPr>
          <a:xfrm>
            <a:off x="4684997" y="1431180"/>
            <a:ext cx="6735082" cy="726143"/>
          </a:xfrm>
        </p:spPr>
        <p:txBody>
          <a:bodyPr>
            <a:normAutofit/>
          </a:bodyPr>
          <a:lstStyle>
            <a:lvl1pPr marL="0" indent="0">
              <a:lnSpc>
                <a:spcPct val="100000"/>
              </a:lnSpc>
              <a:spcBef>
                <a:spcPts val="600"/>
              </a:spcBef>
              <a:spcAft>
                <a:spcPts val="600"/>
              </a:spcAft>
              <a:buFont typeface="Calibri" panose="020F0502020204030204" pitchFamily="34" charset="0"/>
              <a:buNone/>
              <a:defRPr sz="3200" baseline="0"/>
            </a:lvl1pPr>
            <a:lvl2pPr marL="1028700" indent="-571500">
              <a:lnSpc>
                <a:spcPct val="100000"/>
              </a:lnSpc>
              <a:spcBef>
                <a:spcPts val="600"/>
              </a:spcBef>
              <a:spcAft>
                <a:spcPts val="600"/>
              </a:spcAft>
              <a:buFont typeface="Arial" panose="020B0604020202020204" pitchFamily="34" charset="0"/>
              <a:buChar char="•"/>
              <a:defRPr sz="3600" baseline="0"/>
            </a:lvl2pPr>
            <a:lvl3pPr marL="1371600" indent="-457200">
              <a:lnSpc>
                <a:spcPct val="100000"/>
              </a:lnSpc>
              <a:spcBef>
                <a:spcPts val="600"/>
              </a:spcBef>
              <a:spcAft>
                <a:spcPts val="600"/>
              </a:spcAft>
              <a:buFont typeface="Arial" panose="020B060402020202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text </a:t>
            </a:r>
          </a:p>
        </p:txBody>
      </p:sp>
      <p:sp>
        <p:nvSpPr>
          <p:cNvPr id="27" name="Content Placeholder 2"/>
          <p:cNvSpPr>
            <a:spLocks noGrp="1"/>
          </p:cNvSpPr>
          <p:nvPr>
            <p:ph idx="10" hasCustomPrompt="1"/>
          </p:nvPr>
        </p:nvSpPr>
        <p:spPr>
          <a:xfrm>
            <a:off x="4969383" y="2717277"/>
            <a:ext cx="6450696" cy="726143"/>
          </a:xfrm>
        </p:spPr>
        <p:txBody>
          <a:bodyPr>
            <a:normAutofit/>
          </a:bodyPr>
          <a:lstStyle>
            <a:lvl1pPr marL="0" indent="0">
              <a:lnSpc>
                <a:spcPct val="100000"/>
              </a:lnSpc>
              <a:spcBef>
                <a:spcPts val="600"/>
              </a:spcBef>
              <a:spcAft>
                <a:spcPts val="600"/>
              </a:spcAft>
              <a:buFont typeface="Arial" panose="020B0604020202020204" pitchFamily="34" charset="0"/>
              <a:buNone/>
              <a:defRPr sz="3200" baseline="0"/>
            </a:lvl1pPr>
            <a:lvl2pPr marL="1028700" indent="-571500">
              <a:lnSpc>
                <a:spcPct val="100000"/>
              </a:lnSpc>
              <a:spcBef>
                <a:spcPts val="600"/>
              </a:spcBef>
              <a:spcAft>
                <a:spcPts val="600"/>
              </a:spcAft>
              <a:buFont typeface="Arial" panose="020B0604020202020204" pitchFamily="34" charset="0"/>
              <a:buChar char="•"/>
              <a:defRPr sz="3600" baseline="0"/>
            </a:lvl2pPr>
            <a:lvl3pPr marL="1371600" indent="-457200">
              <a:lnSpc>
                <a:spcPct val="100000"/>
              </a:lnSpc>
              <a:spcBef>
                <a:spcPts val="600"/>
              </a:spcBef>
              <a:spcAft>
                <a:spcPts val="600"/>
              </a:spcAft>
              <a:buFont typeface="Arial" panose="020B060402020202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text </a:t>
            </a:r>
          </a:p>
        </p:txBody>
      </p:sp>
      <p:sp>
        <p:nvSpPr>
          <p:cNvPr id="28" name="Content Placeholder 2"/>
          <p:cNvSpPr>
            <a:spLocks noGrp="1"/>
          </p:cNvSpPr>
          <p:nvPr>
            <p:ph idx="11" hasCustomPrompt="1"/>
          </p:nvPr>
        </p:nvSpPr>
        <p:spPr>
          <a:xfrm>
            <a:off x="5544948" y="5289471"/>
            <a:ext cx="5875131" cy="726143"/>
          </a:xfrm>
        </p:spPr>
        <p:txBody>
          <a:bodyPr>
            <a:normAutofit/>
          </a:bodyPr>
          <a:lstStyle>
            <a:lvl1pPr marL="0" indent="0">
              <a:lnSpc>
                <a:spcPct val="100000"/>
              </a:lnSpc>
              <a:spcBef>
                <a:spcPts val="600"/>
              </a:spcBef>
              <a:spcAft>
                <a:spcPts val="600"/>
              </a:spcAft>
              <a:buFont typeface="Arial" panose="020B0604020202020204" pitchFamily="34" charset="0"/>
              <a:buNone/>
              <a:defRPr sz="3200" baseline="0"/>
            </a:lvl1pPr>
            <a:lvl2pPr marL="1028700" indent="-571500">
              <a:lnSpc>
                <a:spcPct val="100000"/>
              </a:lnSpc>
              <a:spcBef>
                <a:spcPts val="600"/>
              </a:spcBef>
              <a:spcAft>
                <a:spcPts val="600"/>
              </a:spcAft>
              <a:buFont typeface="Arial" panose="020B0604020202020204" pitchFamily="34" charset="0"/>
              <a:buChar char="•"/>
              <a:defRPr sz="3600" baseline="0"/>
            </a:lvl2pPr>
            <a:lvl3pPr marL="1371600" indent="-457200">
              <a:lnSpc>
                <a:spcPct val="100000"/>
              </a:lnSpc>
              <a:spcBef>
                <a:spcPts val="600"/>
              </a:spcBef>
              <a:spcAft>
                <a:spcPts val="600"/>
              </a:spcAft>
              <a:buFont typeface="Arial" panose="020B060402020202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text </a:t>
            </a:r>
          </a:p>
        </p:txBody>
      </p:sp>
      <p:sp>
        <p:nvSpPr>
          <p:cNvPr id="32" name="Rectangle 12"/>
          <p:cNvSpPr/>
          <p:nvPr userDrawn="1"/>
        </p:nvSpPr>
        <p:spPr>
          <a:xfrm rot="12006456" flipH="1">
            <a:off x="-342963" y="6076836"/>
            <a:ext cx="3716501" cy="1291201"/>
          </a:xfrm>
          <a:custGeom>
            <a:avLst/>
            <a:gdLst>
              <a:gd name="connsiteX0" fmla="*/ 0 w 4322368"/>
              <a:gd name="connsiteY0" fmla="*/ 0 h 1423907"/>
              <a:gd name="connsiteX1" fmla="*/ 4322368 w 4322368"/>
              <a:gd name="connsiteY1" fmla="*/ 0 h 1423907"/>
              <a:gd name="connsiteX2" fmla="*/ 4322368 w 4322368"/>
              <a:gd name="connsiteY2" fmla="*/ 1423907 h 1423907"/>
              <a:gd name="connsiteX3" fmla="*/ 0 w 4322368"/>
              <a:gd name="connsiteY3" fmla="*/ 1423907 h 1423907"/>
              <a:gd name="connsiteX4" fmla="*/ 0 w 4322368"/>
              <a:gd name="connsiteY4" fmla="*/ 0 h 1423907"/>
              <a:gd name="connsiteX0" fmla="*/ 0 w 4322368"/>
              <a:gd name="connsiteY0" fmla="*/ 0 h 1423907"/>
              <a:gd name="connsiteX1" fmla="*/ 4322368 w 4322368"/>
              <a:gd name="connsiteY1" fmla="*/ 0 h 1423907"/>
              <a:gd name="connsiteX2" fmla="*/ 4322368 w 4322368"/>
              <a:gd name="connsiteY2" fmla="*/ 1423907 h 1423907"/>
              <a:gd name="connsiteX3" fmla="*/ 1169596 w 4322368"/>
              <a:gd name="connsiteY3" fmla="*/ 584189 h 1423907"/>
              <a:gd name="connsiteX4" fmla="*/ 0 w 4322368"/>
              <a:gd name="connsiteY4" fmla="*/ 0 h 1423907"/>
              <a:gd name="connsiteX0" fmla="*/ 0 w 4322368"/>
              <a:gd name="connsiteY0" fmla="*/ 0 h 1636995"/>
              <a:gd name="connsiteX1" fmla="*/ 4322368 w 4322368"/>
              <a:gd name="connsiteY1" fmla="*/ 0 h 1636995"/>
              <a:gd name="connsiteX2" fmla="*/ 4322368 w 4322368"/>
              <a:gd name="connsiteY2" fmla="*/ 1423907 h 1636995"/>
              <a:gd name="connsiteX3" fmla="*/ 692876 w 4322368"/>
              <a:gd name="connsiteY3" fmla="*/ 1636995 h 1636995"/>
              <a:gd name="connsiteX4" fmla="*/ 0 w 4322368"/>
              <a:gd name="connsiteY4" fmla="*/ 0 h 1636995"/>
              <a:gd name="connsiteX0" fmla="*/ 0 w 4322368"/>
              <a:gd name="connsiteY0" fmla="*/ 0 h 1636995"/>
              <a:gd name="connsiteX1" fmla="*/ 4322368 w 4322368"/>
              <a:gd name="connsiteY1" fmla="*/ 0 h 1636995"/>
              <a:gd name="connsiteX2" fmla="*/ 4298567 w 4322368"/>
              <a:gd name="connsiteY2" fmla="*/ 1516626 h 1636995"/>
              <a:gd name="connsiteX3" fmla="*/ 692876 w 4322368"/>
              <a:gd name="connsiteY3" fmla="*/ 1636995 h 1636995"/>
              <a:gd name="connsiteX4" fmla="*/ 0 w 4322368"/>
              <a:gd name="connsiteY4" fmla="*/ 0 h 1636995"/>
              <a:gd name="connsiteX0" fmla="*/ 775680 w 3629492"/>
              <a:gd name="connsiteY0" fmla="*/ 892650 h 1636995"/>
              <a:gd name="connsiteX1" fmla="*/ 3629492 w 3629492"/>
              <a:gd name="connsiteY1" fmla="*/ 0 h 1636995"/>
              <a:gd name="connsiteX2" fmla="*/ 3605691 w 3629492"/>
              <a:gd name="connsiteY2" fmla="*/ 1516626 h 1636995"/>
              <a:gd name="connsiteX3" fmla="*/ 0 w 3629492"/>
              <a:gd name="connsiteY3" fmla="*/ 1636995 h 1636995"/>
              <a:gd name="connsiteX4" fmla="*/ 775680 w 3629492"/>
              <a:gd name="connsiteY4" fmla="*/ 892650 h 1636995"/>
              <a:gd name="connsiteX0" fmla="*/ 471659 w 3629492"/>
              <a:gd name="connsiteY0" fmla="*/ 365475 h 1636995"/>
              <a:gd name="connsiteX1" fmla="*/ 3629492 w 3629492"/>
              <a:gd name="connsiteY1" fmla="*/ 0 h 1636995"/>
              <a:gd name="connsiteX2" fmla="*/ 3605691 w 3629492"/>
              <a:gd name="connsiteY2" fmla="*/ 1516626 h 1636995"/>
              <a:gd name="connsiteX3" fmla="*/ 0 w 3629492"/>
              <a:gd name="connsiteY3" fmla="*/ 1636995 h 1636995"/>
              <a:gd name="connsiteX4" fmla="*/ 471659 w 3629492"/>
              <a:gd name="connsiteY4" fmla="*/ 365475 h 1636995"/>
              <a:gd name="connsiteX0" fmla="*/ 471659 w 3605691"/>
              <a:gd name="connsiteY0" fmla="*/ 0 h 1271520"/>
              <a:gd name="connsiteX1" fmla="*/ 2963271 w 3605691"/>
              <a:gd name="connsiteY1" fmla="*/ 262941 h 1271520"/>
              <a:gd name="connsiteX2" fmla="*/ 3605691 w 3605691"/>
              <a:gd name="connsiteY2" fmla="*/ 1151151 h 1271520"/>
              <a:gd name="connsiteX3" fmla="*/ 0 w 3605691"/>
              <a:gd name="connsiteY3" fmla="*/ 1271520 h 1271520"/>
              <a:gd name="connsiteX4" fmla="*/ 471659 w 3605691"/>
              <a:gd name="connsiteY4" fmla="*/ 0 h 1271520"/>
              <a:gd name="connsiteX0" fmla="*/ 738737 w 3605691"/>
              <a:gd name="connsiteY0" fmla="*/ 151871 h 1008579"/>
              <a:gd name="connsiteX1" fmla="*/ 2963271 w 3605691"/>
              <a:gd name="connsiteY1" fmla="*/ 0 h 1008579"/>
              <a:gd name="connsiteX2" fmla="*/ 3605691 w 3605691"/>
              <a:gd name="connsiteY2" fmla="*/ 888210 h 1008579"/>
              <a:gd name="connsiteX3" fmla="*/ 0 w 3605691"/>
              <a:gd name="connsiteY3" fmla="*/ 1008579 h 1008579"/>
              <a:gd name="connsiteX4" fmla="*/ 738737 w 3605691"/>
              <a:gd name="connsiteY4" fmla="*/ 151871 h 1008579"/>
              <a:gd name="connsiteX0" fmla="*/ 487972 w 3605691"/>
              <a:gd name="connsiteY0" fmla="*/ 0 h 1254225"/>
              <a:gd name="connsiteX1" fmla="*/ 2963271 w 3605691"/>
              <a:gd name="connsiteY1" fmla="*/ 245646 h 1254225"/>
              <a:gd name="connsiteX2" fmla="*/ 3605691 w 3605691"/>
              <a:gd name="connsiteY2" fmla="*/ 1133856 h 1254225"/>
              <a:gd name="connsiteX3" fmla="*/ 0 w 3605691"/>
              <a:gd name="connsiteY3" fmla="*/ 1254225 h 1254225"/>
              <a:gd name="connsiteX4" fmla="*/ 487972 w 3605691"/>
              <a:gd name="connsiteY4" fmla="*/ 0 h 1254225"/>
              <a:gd name="connsiteX0" fmla="*/ 487972 w 3605691"/>
              <a:gd name="connsiteY0" fmla="*/ 0 h 1254225"/>
              <a:gd name="connsiteX1" fmla="*/ 2547207 w 3605691"/>
              <a:gd name="connsiteY1" fmla="*/ 670782 h 1254225"/>
              <a:gd name="connsiteX2" fmla="*/ 3605691 w 3605691"/>
              <a:gd name="connsiteY2" fmla="*/ 1133856 h 1254225"/>
              <a:gd name="connsiteX3" fmla="*/ 0 w 3605691"/>
              <a:gd name="connsiteY3" fmla="*/ 1254225 h 1254225"/>
              <a:gd name="connsiteX4" fmla="*/ 487972 w 3605691"/>
              <a:gd name="connsiteY4" fmla="*/ 0 h 1254225"/>
              <a:gd name="connsiteX0" fmla="*/ 487972 w 3605691"/>
              <a:gd name="connsiteY0" fmla="*/ 0 h 1254225"/>
              <a:gd name="connsiteX1" fmla="*/ 2447092 w 3605691"/>
              <a:gd name="connsiteY1" fmla="*/ 758680 h 1254225"/>
              <a:gd name="connsiteX2" fmla="*/ 3605691 w 3605691"/>
              <a:gd name="connsiteY2" fmla="*/ 1133856 h 1254225"/>
              <a:gd name="connsiteX3" fmla="*/ 0 w 3605691"/>
              <a:gd name="connsiteY3" fmla="*/ 1254225 h 1254225"/>
              <a:gd name="connsiteX4" fmla="*/ 487972 w 3605691"/>
              <a:gd name="connsiteY4" fmla="*/ 0 h 1254225"/>
              <a:gd name="connsiteX0" fmla="*/ 487972 w 3605691"/>
              <a:gd name="connsiteY0" fmla="*/ 0 h 1254225"/>
              <a:gd name="connsiteX1" fmla="*/ 2455384 w 3605691"/>
              <a:gd name="connsiteY1" fmla="*/ 705103 h 1254225"/>
              <a:gd name="connsiteX2" fmla="*/ 3605691 w 3605691"/>
              <a:gd name="connsiteY2" fmla="*/ 1133856 h 1254225"/>
              <a:gd name="connsiteX3" fmla="*/ 0 w 3605691"/>
              <a:gd name="connsiteY3" fmla="*/ 1254225 h 1254225"/>
              <a:gd name="connsiteX4" fmla="*/ 487972 w 3605691"/>
              <a:gd name="connsiteY4" fmla="*/ 0 h 1254225"/>
              <a:gd name="connsiteX0" fmla="*/ 485298 w 3605691"/>
              <a:gd name="connsiteY0" fmla="*/ 0 h 1277849"/>
              <a:gd name="connsiteX1" fmla="*/ 2455384 w 3605691"/>
              <a:gd name="connsiteY1" fmla="*/ 728727 h 1277849"/>
              <a:gd name="connsiteX2" fmla="*/ 3605691 w 3605691"/>
              <a:gd name="connsiteY2" fmla="*/ 1157480 h 1277849"/>
              <a:gd name="connsiteX3" fmla="*/ 0 w 3605691"/>
              <a:gd name="connsiteY3" fmla="*/ 1277849 h 1277849"/>
              <a:gd name="connsiteX4" fmla="*/ 485298 w 3605691"/>
              <a:gd name="connsiteY4" fmla="*/ 0 h 1277849"/>
              <a:gd name="connsiteX0" fmla="*/ 485298 w 3605691"/>
              <a:gd name="connsiteY0" fmla="*/ 0 h 1277849"/>
              <a:gd name="connsiteX1" fmla="*/ 2466349 w 3605691"/>
              <a:gd name="connsiteY1" fmla="*/ 698774 h 1277849"/>
              <a:gd name="connsiteX2" fmla="*/ 3605691 w 3605691"/>
              <a:gd name="connsiteY2" fmla="*/ 1157480 h 1277849"/>
              <a:gd name="connsiteX3" fmla="*/ 0 w 3605691"/>
              <a:gd name="connsiteY3" fmla="*/ 1277849 h 1277849"/>
              <a:gd name="connsiteX4" fmla="*/ 485298 w 3605691"/>
              <a:gd name="connsiteY4" fmla="*/ 0 h 1277849"/>
              <a:gd name="connsiteX0" fmla="*/ 485298 w 3716501"/>
              <a:gd name="connsiteY0" fmla="*/ 0 h 1277849"/>
              <a:gd name="connsiteX1" fmla="*/ 2466349 w 3716501"/>
              <a:gd name="connsiteY1" fmla="*/ 698774 h 1277849"/>
              <a:gd name="connsiteX2" fmla="*/ 3716501 w 3716501"/>
              <a:gd name="connsiteY2" fmla="*/ 1164079 h 1277849"/>
              <a:gd name="connsiteX3" fmla="*/ 0 w 3716501"/>
              <a:gd name="connsiteY3" fmla="*/ 1277849 h 1277849"/>
              <a:gd name="connsiteX4" fmla="*/ 485298 w 3716501"/>
              <a:gd name="connsiteY4" fmla="*/ 0 h 1277849"/>
              <a:gd name="connsiteX0" fmla="*/ 482071 w 3716501"/>
              <a:gd name="connsiteY0" fmla="*/ 0 h 1291201"/>
              <a:gd name="connsiteX1" fmla="*/ 2466349 w 3716501"/>
              <a:gd name="connsiteY1" fmla="*/ 712126 h 1291201"/>
              <a:gd name="connsiteX2" fmla="*/ 3716501 w 3716501"/>
              <a:gd name="connsiteY2" fmla="*/ 1177431 h 1291201"/>
              <a:gd name="connsiteX3" fmla="*/ 0 w 3716501"/>
              <a:gd name="connsiteY3" fmla="*/ 1291201 h 1291201"/>
              <a:gd name="connsiteX4" fmla="*/ 482071 w 3716501"/>
              <a:gd name="connsiteY4" fmla="*/ 0 h 129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6501" h="1291201">
                <a:moveTo>
                  <a:pt x="482071" y="0"/>
                </a:moveTo>
                <a:lnTo>
                  <a:pt x="2466349" y="712126"/>
                </a:lnTo>
                <a:lnTo>
                  <a:pt x="3716501" y="1177431"/>
                </a:lnTo>
                <a:lnTo>
                  <a:pt x="0" y="1291201"/>
                </a:lnTo>
                <a:lnTo>
                  <a:pt x="48207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userDrawn="1"/>
        </p:nvSpPr>
        <p:spPr>
          <a:xfrm>
            <a:off x="4018986" y="2620909"/>
            <a:ext cx="759125" cy="7591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2"/>
          <p:cNvSpPr>
            <a:spLocks noGrp="1"/>
          </p:cNvSpPr>
          <p:nvPr>
            <p:ph idx="12" hasCustomPrompt="1"/>
          </p:nvPr>
        </p:nvSpPr>
        <p:spPr>
          <a:xfrm>
            <a:off x="5228745" y="4003374"/>
            <a:ext cx="6191334" cy="726143"/>
          </a:xfrm>
        </p:spPr>
        <p:txBody>
          <a:bodyPr>
            <a:normAutofit/>
          </a:bodyPr>
          <a:lstStyle>
            <a:lvl1pPr marL="0" indent="0">
              <a:lnSpc>
                <a:spcPct val="100000"/>
              </a:lnSpc>
              <a:spcBef>
                <a:spcPts val="600"/>
              </a:spcBef>
              <a:spcAft>
                <a:spcPts val="600"/>
              </a:spcAft>
              <a:buFont typeface="Arial" panose="020B0604020202020204" pitchFamily="34" charset="0"/>
              <a:buNone/>
              <a:defRPr sz="3200" baseline="0"/>
            </a:lvl1pPr>
            <a:lvl2pPr marL="1028700" indent="-571500">
              <a:lnSpc>
                <a:spcPct val="100000"/>
              </a:lnSpc>
              <a:spcBef>
                <a:spcPts val="600"/>
              </a:spcBef>
              <a:spcAft>
                <a:spcPts val="600"/>
              </a:spcAft>
              <a:buFont typeface="Arial" panose="020B0604020202020204" pitchFamily="34" charset="0"/>
              <a:buChar char="•"/>
              <a:defRPr sz="3600" baseline="0"/>
            </a:lvl2pPr>
            <a:lvl3pPr marL="1371600" indent="-457200">
              <a:lnSpc>
                <a:spcPct val="100000"/>
              </a:lnSpc>
              <a:spcBef>
                <a:spcPts val="600"/>
              </a:spcBef>
              <a:spcAft>
                <a:spcPts val="600"/>
              </a:spcAft>
              <a:buFont typeface="Arial" panose="020B060402020202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text </a:t>
            </a:r>
          </a:p>
        </p:txBody>
      </p:sp>
      <p:sp>
        <p:nvSpPr>
          <p:cNvPr id="3" name="TextBox 2">
            <a:extLst>
              <a:ext uri="{FF2B5EF4-FFF2-40B4-BE49-F238E27FC236}">
                <a16:creationId xmlns:a16="http://schemas.microsoft.com/office/drawing/2014/main" id="{B6AA321A-0D1A-275E-32A9-44149A30FC80}"/>
              </a:ext>
            </a:extLst>
          </p:cNvPr>
          <p:cNvSpPr txBox="1"/>
          <p:nvPr userDrawn="1">
            <p:custDataLst>
              <p:tags r:id="rId1"/>
            </p:custDataLst>
          </p:nvPr>
        </p:nvSpPr>
        <p:spPr>
          <a:xfrm>
            <a:off x="126999"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spTree>
    <p:extLst>
      <p:ext uri="{BB962C8B-B14F-4D97-AF65-F5344CB8AC3E}">
        <p14:creationId xmlns:p14="http://schemas.microsoft.com/office/powerpoint/2010/main" val="42168571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5 points ">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5413717" cy="6858594"/>
          </a:xfrm>
          <a:prstGeom prst="rect">
            <a:avLst/>
          </a:prstGeom>
        </p:spPr>
      </p:pic>
      <p:sp>
        <p:nvSpPr>
          <p:cNvPr id="21" name="Oval 20"/>
          <p:cNvSpPr/>
          <p:nvPr userDrawn="1"/>
        </p:nvSpPr>
        <p:spPr>
          <a:xfrm>
            <a:off x="3676553" y="1391539"/>
            <a:ext cx="759125" cy="7591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userDrawn="1"/>
        </p:nvSpPr>
        <p:spPr>
          <a:xfrm>
            <a:off x="4449774" y="4463878"/>
            <a:ext cx="759125" cy="7591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userDrawn="1"/>
        </p:nvSpPr>
        <p:spPr>
          <a:xfrm>
            <a:off x="4696941" y="5487992"/>
            <a:ext cx="759125" cy="7591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itle 1"/>
          <p:cNvSpPr>
            <a:spLocks noGrp="1"/>
          </p:cNvSpPr>
          <p:nvPr>
            <p:ph type="title" hasCustomPrompt="1"/>
          </p:nvPr>
        </p:nvSpPr>
        <p:spPr>
          <a:xfrm>
            <a:off x="4295954" y="179769"/>
            <a:ext cx="7661414" cy="850004"/>
          </a:xfrm>
        </p:spPr>
        <p:txBody>
          <a:bodyPr>
            <a:normAutofit/>
          </a:bodyPr>
          <a:lstStyle>
            <a:lvl1pPr>
              <a:defRPr sz="4000" b="1">
                <a:solidFill>
                  <a:schemeClr val="accent2"/>
                </a:solidFill>
                <a:latin typeface="+mn-lt"/>
              </a:defRPr>
            </a:lvl1pPr>
          </a:lstStyle>
          <a:p>
            <a:r>
              <a:rPr lang="en-US"/>
              <a:t>Click to edit title</a:t>
            </a:r>
            <a:endParaRPr lang="en-GB"/>
          </a:p>
        </p:txBody>
      </p:sp>
      <p:sp>
        <p:nvSpPr>
          <p:cNvPr id="26" name="Content Placeholder 2"/>
          <p:cNvSpPr>
            <a:spLocks noGrp="1"/>
          </p:cNvSpPr>
          <p:nvPr>
            <p:ph idx="1" hasCustomPrompt="1"/>
          </p:nvPr>
        </p:nvSpPr>
        <p:spPr>
          <a:xfrm>
            <a:off x="4909802" y="2445803"/>
            <a:ext cx="6530015" cy="726143"/>
          </a:xfrm>
        </p:spPr>
        <p:txBody>
          <a:bodyPr>
            <a:normAutofit/>
          </a:bodyPr>
          <a:lstStyle>
            <a:lvl1pPr marL="0" indent="0">
              <a:lnSpc>
                <a:spcPct val="100000"/>
              </a:lnSpc>
              <a:spcBef>
                <a:spcPts val="600"/>
              </a:spcBef>
              <a:spcAft>
                <a:spcPts val="600"/>
              </a:spcAft>
              <a:buFont typeface="Arial" panose="020B0604020202020204" pitchFamily="34" charset="0"/>
              <a:buNone/>
              <a:defRPr sz="3200" baseline="0"/>
            </a:lvl1pPr>
            <a:lvl2pPr marL="1028700" indent="-571500">
              <a:lnSpc>
                <a:spcPct val="100000"/>
              </a:lnSpc>
              <a:spcBef>
                <a:spcPts val="600"/>
              </a:spcBef>
              <a:spcAft>
                <a:spcPts val="600"/>
              </a:spcAft>
              <a:buFont typeface="Arial" panose="020B0604020202020204" pitchFamily="34" charset="0"/>
              <a:buChar char="•"/>
              <a:defRPr sz="3600" baseline="0"/>
            </a:lvl2pPr>
            <a:lvl3pPr marL="1371600" indent="-457200">
              <a:lnSpc>
                <a:spcPct val="100000"/>
              </a:lnSpc>
              <a:spcBef>
                <a:spcPts val="600"/>
              </a:spcBef>
              <a:spcAft>
                <a:spcPts val="600"/>
              </a:spcAft>
              <a:buFont typeface="Arial" panose="020B060402020202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text </a:t>
            </a:r>
          </a:p>
        </p:txBody>
      </p:sp>
      <p:sp>
        <p:nvSpPr>
          <p:cNvPr id="27" name="Content Placeholder 2"/>
          <p:cNvSpPr>
            <a:spLocks noGrp="1"/>
          </p:cNvSpPr>
          <p:nvPr>
            <p:ph idx="10" hasCustomPrompt="1"/>
          </p:nvPr>
        </p:nvSpPr>
        <p:spPr>
          <a:xfrm>
            <a:off x="5169359" y="3470860"/>
            <a:ext cx="6250720" cy="726143"/>
          </a:xfrm>
        </p:spPr>
        <p:txBody>
          <a:bodyPr>
            <a:normAutofit/>
          </a:bodyPr>
          <a:lstStyle>
            <a:lvl1pPr marL="0" indent="0">
              <a:lnSpc>
                <a:spcPct val="100000"/>
              </a:lnSpc>
              <a:spcBef>
                <a:spcPts val="600"/>
              </a:spcBef>
              <a:spcAft>
                <a:spcPts val="600"/>
              </a:spcAft>
              <a:buFont typeface="Arial" panose="020B0604020202020204" pitchFamily="34" charset="0"/>
              <a:buNone/>
              <a:defRPr sz="3200" baseline="0"/>
            </a:lvl1pPr>
            <a:lvl2pPr marL="1028700" indent="-571500">
              <a:lnSpc>
                <a:spcPct val="100000"/>
              </a:lnSpc>
              <a:spcBef>
                <a:spcPts val="600"/>
              </a:spcBef>
              <a:spcAft>
                <a:spcPts val="600"/>
              </a:spcAft>
              <a:buFont typeface="Arial" panose="020B0604020202020204" pitchFamily="34" charset="0"/>
              <a:buChar char="•"/>
              <a:defRPr sz="3600" baseline="0"/>
            </a:lvl2pPr>
            <a:lvl3pPr marL="1371600" indent="-457200">
              <a:lnSpc>
                <a:spcPct val="100000"/>
              </a:lnSpc>
              <a:spcBef>
                <a:spcPts val="600"/>
              </a:spcBef>
              <a:spcAft>
                <a:spcPts val="600"/>
              </a:spcAft>
              <a:buFont typeface="Arial" panose="020B060402020202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text </a:t>
            </a:r>
          </a:p>
        </p:txBody>
      </p:sp>
      <p:sp>
        <p:nvSpPr>
          <p:cNvPr id="28" name="Content Placeholder 2"/>
          <p:cNvSpPr>
            <a:spLocks noGrp="1"/>
          </p:cNvSpPr>
          <p:nvPr>
            <p:ph idx="11" hasCustomPrompt="1"/>
          </p:nvPr>
        </p:nvSpPr>
        <p:spPr>
          <a:xfrm>
            <a:off x="5650123" y="5520974"/>
            <a:ext cx="5769956" cy="726143"/>
          </a:xfrm>
        </p:spPr>
        <p:txBody>
          <a:bodyPr>
            <a:normAutofit/>
          </a:bodyPr>
          <a:lstStyle>
            <a:lvl1pPr marL="0" indent="0">
              <a:lnSpc>
                <a:spcPct val="100000"/>
              </a:lnSpc>
              <a:spcBef>
                <a:spcPts val="600"/>
              </a:spcBef>
              <a:spcAft>
                <a:spcPts val="600"/>
              </a:spcAft>
              <a:buFont typeface="Arial" panose="020B0604020202020204" pitchFamily="34" charset="0"/>
              <a:buNone/>
              <a:defRPr sz="3200" baseline="0"/>
            </a:lvl1pPr>
            <a:lvl2pPr marL="1028700" indent="-571500">
              <a:lnSpc>
                <a:spcPct val="100000"/>
              </a:lnSpc>
              <a:spcBef>
                <a:spcPts val="600"/>
              </a:spcBef>
              <a:spcAft>
                <a:spcPts val="600"/>
              </a:spcAft>
              <a:buFont typeface="Arial" panose="020B0604020202020204" pitchFamily="34" charset="0"/>
              <a:buChar char="•"/>
              <a:defRPr sz="3600" baseline="0"/>
            </a:lvl2pPr>
            <a:lvl3pPr marL="1371600" indent="-457200">
              <a:lnSpc>
                <a:spcPct val="100000"/>
              </a:lnSpc>
              <a:spcBef>
                <a:spcPts val="600"/>
              </a:spcBef>
              <a:spcAft>
                <a:spcPts val="600"/>
              </a:spcAft>
              <a:buFont typeface="Arial" panose="020B060402020202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text </a:t>
            </a:r>
          </a:p>
        </p:txBody>
      </p:sp>
      <p:sp>
        <p:nvSpPr>
          <p:cNvPr id="32" name="Rectangle 12"/>
          <p:cNvSpPr/>
          <p:nvPr userDrawn="1"/>
        </p:nvSpPr>
        <p:spPr>
          <a:xfrm rot="12006456" flipH="1">
            <a:off x="-342963" y="6076836"/>
            <a:ext cx="3716501" cy="1291201"/>
          </a:xfrm>
          <a:custGeom>
            <a:avLst/>
            <a:gdLst>
              <a:gd name="connsiteX0" fmla="*/ 0 w 4322368"/>
              <a:gd name="connsiteY0" fmla="*/ 0 h 1423907"/>
              <a:gd name="connsiteX1" fmla="*/ 4322368 w 4322368"/>
              <a:gd name="connsiteY1" fmla="*/ 0 h 1423907"/>
              <a:gd name="connsiteX2" fmla="*/ 4322368 w 4322368"/>
              <a:gd name="connsiteY2" fmla="*/ 1423907 h 1423907"/>
              <a:gd name="connsiteX3" fmla="*/ 0 w 4322368"/>
              <a:gd name="connsiteY3" fmla="*/ 1423907 h 1423907"/>
              <a:gd name="connsiteX4" fmla="*/ 0 w 4322368"/>
              <a:gd name="connsiteY4" fmla="*/ 0 h 1423907"/>
              <a:gd name="connsiteX0" fmla="*/ 0 w 4322368"/>
              <a:gd name="connsiteY0" fmla="*/ 0 h 1423907"/>
              <a:gd name="connsiteX1" fmla="*/ 4322368 w 4322368"/>
              <a:gd name="connsiteY1" fmla="*/ 0 h 1423907"/>
              <a:gd name="connsiteX2" fmla="*/ 4322368 w 4322368"/>
              <a:gd name="connsiteY2" fmla="*/ 1423907 h 1423907"/>
              <a:gd name="connsiteX3" fmla="*/ 1169596 w 4322368"/>
              <a:gd name="connsiteY3" fmla="*/ 584189 h 1423907"/>
              <a:gd name="connsiteX4" fmla="*/ 0 w 4322368"/>
              <a:gd name="connsiteY4" fmla="*/ 0 h 1423907"/>
              <a:gd name="connsiteX0" fmla="*/ 0 w 4322368"/>
              <a:gd name="connsiteY0" fmla="*/ 0 h 1636995"/>
              <a:gd name="connsiteX1" fmla="*/ 4322368 w 4322368"/>
              <a:gd name="connsiteY1" fmla="*/ 0 h 1636995"/>
              <a:gd name="connsiteX2" fmla="*/ 4322368 w 4322368"/>
              <a:gd name="connsiteY2" fmla="*/ 1423907 h 1636995"/>
              <a:gd name="connsiteX3" fmla="*/ 692876 w 4322368"/>
              <a:gd name="connsiteY3" fmla="*/ 1636995 h 1636995"/>
              <a:gd name="connsiteX4" fmla="*/ 0 w 4322368"/>
              <a:gd name="connsiteY4" fmla="*/ 0 h 1636995"/>
              <a:gd name="connsiteX0" fmla="*/ 0 w 4322368"/>
              <a:gd name="connsiteY0" fmla="*/ 0 h 1636995"/>
              <a:gd name="connsiteX1" fmla="*/ 4322368 w 4322368"/>
              <a:gd name="connsiteY1" fmla="*/ 0 h 1636995"/>
              <a:gd name="connsiteX2" fmla="*/ 4298567 w 4322368"/>
              <a:gd name="connsiteY2" fmla="*/ 1516626 h 1636995"/>
              <a:gd name="connsiteX3" fmla="*/ 692876 w 4322368"/>
              <a:gd name="connsiteY3" fmla="*/ 1636995 h 1636995"/>
              <a:gd name="connsiteX4" fmla="*/ 0 w 4322368"/>
              <a:gd name="connsiteY4" fmla="*/ 0 h 1636995"/>
              <a:gd name="connsiteX0" fmla="*/ 775680 w 3629492"/>
              <a:gd name="connsiteY0" fmla="*/ 892650 h 1636995"/>
              <a:gd name="connsiteX1" fmla="*/ 3629492 w 3629492"/>
              <a:gd name="connsiteY1" fmla="*/ 0 h 1636995"/>
              <a:gd name="connsiteX2" fmla="*/ 3605691 w 3629492"/>
              <a:gd name="connsiteY2" fmla="*/ 1516626 h 1636995"/>
              <a:gd name="connsiteX3" fmla="*/ 0 w 3629492"/>
              <a:gd name="connsiteY3" fmla="*/ 1636995 h 1636995"/>
              <a:gd name="connsiteX4" fmla="*/ 775680 w 3629492"/>
              <a:gd name="connsiteY4" fmla="*/ 892650 h 1636995"/>
              <a:gd name="connsiteX0" fmla="*/ 471659 w 3629492"/>
              <a:gd name="connsiteY0" fmla="*/ 365475 h 1636995"/>
              <a:gd name="connsiteX1" fmla="*/ 3629492 w 3629492"/>
              <a:gd name="connsiteY1" fmla="*/ 0 h 1636995"/>
              <a:gd name="connsiteX2" fmla="*/ 3605691 w 3629492"/>
              <a:gd name="connsiteY2" fmla="*/ 1516626 h 1636995"/>
              <a:gd name="connsiteX3" fmla="*/ 0 w 3629492"/>
              <a:gd name="connsiteY3" fmla="*/ 1636995 h 1636995"/>
              <a:gd name="connsiteX4" fmla="*/ 471659 w 3629492"/>
              <a:gd name="connsiteY4" fmla="*/ 365475 h 1636995"/>
              <a:gd name="connsiteX0" fmla="*/ 471659 w 3605691"/>
              <a:gd name="connsiteY0" fmla="*/ 0 h 1271520"/>
              <a:gd name="connsiteX1" fmla="*/ 2963271 w 3605691"/>
              <a:gd name="connsiteY1" fmla="*/ 262941 h 1271520"/>
              <a:gd name="connsiteX2" fmla="*/ 3605691 w 3605691"/>
              <a:gd name="connsiteY2" fmla="*/ 1151151 h 1271520"/>
              <a:gd name="connsiteX3" fmla="*/ 0 w 3605691"/>
              <a:gd name="connsiteY3" fmla="*/ 1271520 h 1271520"/>
              <a:gd name="connsiteX4" fmla="*/ 471659 w 3605691"/>
              <a:gd name="connsiteY4" fmla="*/ 0 h 1271520"/>
              <a:gd name="connsiteX0" fmla="*/ 738737 w 3605691"/>
              <a:gd name="connsiteY0" fmla="*/ 151871 h 1008579"/>
              <a:gd name="connsiteX1" fmla="*/ 2963271 w 3605691"/>
              <a:gd name="connsiteY1" fmla="*/ 0 h 1008579"/>
              <a:gd name="connsiteX2" fmla="*/ 3605691 w 3605691"/>
              <a:gd name="connsiteY2" fmla="*/ 888210 h 1008579"/>
              <a:gd name="connsiteX3" fmla="*/ 0 w 3605691"/>
              <a:gd name="connsiteY3" fmla="*/ 1008579 h 1008579"/>
              <a:gd name="connsiteX4" fmla="*/ 738737 w 3605691"/>
              <a:gd name="connsiteY4" fmla="*/ 151871 h 1008579"/>
              <a:gd name="connsiteX0" fmla="*/ 487972 w 3605691"/>
              <a:gd name="connsiteY0" fmla="*/ 0 h 1254225"/>
              <a:gd name="connsiteX1" fmla="*/ 2963271 w 3605691"/>
              <a:gd name="connsiteY1" fmla="*/ 245646 h 1254225"/>
              <a:gd name="connsiteX2" fmla="*/ 3605691 w 3605691"/>
              <a:gd name="connsiteY2" fmla="*/ 1133856 h 1254225"/>
              <a:gd name="connsiteX3" fmla="*/ 0 w 3605691"/>
              <a:gd name="connsiteY3" fmla="*/ 1254225 h 1254225"/>
              <a:gd name="connsiteX4" fmla="*/ 487972 w 3605691"/>
              <a:gd name="connsiteY4" fmla="*/ 0 h 1254225"/>
              <a:gd name="connsiteX0" fmla="*/ 487972 w 3605691"/>
              <a:gd name="connsiteY0" fmla="*/ 0 h 1254225"/>
              <a:gd name="connsiteX1" fmla="*/ 2547207 w 3605691"/>
              <a:gd name="connsiteY1" fmla="*/ 670782 h 1254225"/>
              <a:gd name="connsiteX2" fmla="*/ 3605691 w 3605691"/>
              <a:gd name="connsiteY2" fmla="*/ 1133856 h 1254225"/>
              <a:gd name="connsiteX3" fmla="*/ 0 w 3605691"/>
              <a:gd name="connsiteY3" fmla="*/ 1254225 h 1254225"/>
              <a:gd name="connsiteX4" fmla="*/ 487972 w 3605691"/>
              <a:gd name="connsiteY4" fmla="*/ 0 h 1254225"/>
              <a:gd name="connsiteX0" fmla="*/ 487972 w 3605691"/>
              <a:gd name="connsiteY0" fmla="*/ 0 h 1254225"/>
              <a:gd name="connsiteX1" fmla="*/ 2447092 w 3605691"/>
              <a:gd name="connsiteY1" fmla="*/ 758680 h 1254225"/>
              <a:gd name="connsiteX2" fmla="*/ 3605691 w 3605691"/>
              <a:gd name="connsiteY2" fmla="*/ 1133856 h 1254225"/>
              <a:gd name="connsiteX3" fmla="*/ 0 w 3605691"/>
              <a:gd name="connsiteY3" fmla="*/ 1254225 h 1254225"/>
              <a:gd name="connsiteX4" fmla="*/ 487972 w 3605691"/>
              <a:gd name="connsiteY4" fmla="*/ 0 h 1254225"/>
              <a:gd name="connsiteX0" fmla="*/ 487972 w 3605691"/>
              <a:gd name="connsiteY0" fmla="*/ 0 h 1254225"/>
              <a:gd name="connsiteX1" fmla="*/ 2455384 w 3605691"/>
              <a:gd name="connsiteY1" fmla="*/ 705103 h 1254225"/>
              <a:gd name="connsiteX2" fmla="*/ 3605691 w 3605691"/>
              <a:gd name="connsiteY2" fmla="*/ 1133856 h 1254225"/>
              <a:gd name="connsiteX3" fmla="*/ 0 w 3605691"/>
              <a:gd name="connsiteY3" fmla="*/ 1254225 h 1254225"/>
              <a:gd name="connsiteX4" fmla="*/ 487972 w 3605691"/>
              <a:gd name="connsiteY4" fmla="*/ 0 h 1254225"/>
              <a:gd name="connsiteX0" fmla="*/ 485298 w 3605691"/>
              <a:gd name="connsiteY0" fmla="*/ 0 h 1277849"/>
              <a:gd name="connsiteX1" fmla="*/ 2455384 w 3605691"/>
              <a:gd name="connsiteY1" fmla="*/ 728727 h 1277849"/>
              <a:gd name="connsiteX2" fmla="*/ 3605691 w 3605691"/>
              <a:gd name="connsiteY2" fmla="*/ 1157480 h 1277849"/>
              <a:gd name="connsiteX3" fmla="*/ 0 w 3605691"/>
              <a:gd name="connsiteY3" fmla="*/ 1277849 h 1277849"/>
              <a:gd name="connsiteX4" fmla="*/ 485298 w 3605691"/>
              <a:gd name="connsiteY4" fmla="*/ 0 h 1277849"/>
              <a:gd name="connsiteX0" fmla="*/ 485298 w 3605691"/>
              <a:gd name="connsiteY0" fmla="*/ 0 h 1277849"/>
              <a:gd name="connsiteX1" fmla="*/ 2466349 w 3605691"/>
              <a:gd name="connsiteY1" fmla="*/ 698774 h 1277849"/>
              <a:gd name="connsiteX2" fmla="*/ 3605691 w 3605691"/>
              <a:gd name="connsiteY2" fmla="*/ 1157480 h 1277849"/>
              <a:gd name="connsiteX3" fmla="*/ 0 w 3605691"/>
              <a:gd name="connsiteY3" fmla="*/ 1277849 h 1277849"/>
              <a:gd name="connsiteX4" fmla="*/ 485298 w 3605691"/>
              <a:gd name="connsiteY4" fmla="*/ 0 h 1277849"/>
              <a:gd name="connsiteX0" fmla="*/ 485298 w 3716501"/>
              <a:gd name="connsiteY0" fmla="*/ 0 h 1277849"/>
              <a:gd name="connsiteX1" fmla="*/ 2466349 w 3716501"/>
              <a:gd name="connsiteY1" fmla="*/ 698774 h 1277849"/>
              <a:gd name="connsiteX2" fmla="*/ 3716501 w 3716501"/>
              <a:gd name="connsiteY2" fmla="*/ 1164079 h 1277849"/>
              <a:gd name="connsiteX3" fmla="*/ 0 w 3716501"/>
              <a:gd name="connsiteY3" fmla="*/ 1277849 h 1277849"/>
              <a:gd name="connsiteX4" fmla="*/ 485298 w 3716501"/>
              <a:gd name="connsiteY4" fmla="*/ 0 h 1277849"/>
              <a:gd name="connsiteX0" fmla="*/ 482071 w 3716501"/>
              <a:gd name="connsiteY0" fmla="*/ 0 h 1291201"/>
              <a:gd name="connsiteX1" fmla="*/ 2466349 w 3716501"/>
              <a:gd name="connsiteY1" fmla="*/ 712126 h 1291201"/>
              <a:gd name="connsiteX2" fmla="*/ 3716501 w 3716501"/>
              <a:gd name="connsiteY2" fmla="*/ 1177431 h 1291201"/>
              <a:gd name="connsiteX3" fmla="*/ 0 w 3716501"/>
              <a:gd name="connsiteY3" fmla="*/ 1291201 h 1291201"/>
              <a:gd name="connsiteX4" fmla="*/ 482071 w 3716501"/>
              <a:gd name="connsiteY4" fmla="*/ 0 h 129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6501" h="1291201">
                <a:moveTo>
                  <a:pt x="482071" y="0"/>
                </a:moveTo>
                <a:lnTo>
                  <a:pt x="2466349" y="712126"/>
                </a:lnTo>
                <a:lnTo>
                  <a:pt x="3716501" y="1177431"/>
                </a:lnTo>
                <a:lnTo>
                  <a:pt x="0" y="1291201"/>
                </a:lnTo>
                <a:lnTo>
                  <a:pt x="48207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userDrawn="1"/>
        </p:nvSpPr>
        <p:spPr>
          <a:xfrm>
            <a:off x="3942229" y="2415652"/>
            <a:ext cx="759125" cy="7591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2"/>
          <p:cNvSpPr>
            <a:spLocks noGrp="1"/>
          </p:cNvSpPr>
          <p:nvPr>
            <p:ph idx="12" hasCustomPrompt="1"/>
          </p:nvPr>
        </p:nvSpPr>
        <p:spPr>
          <a:xfrm>
            <a:off x="5339581" y="4495917"/>
            <a:ext cx="6080498" cy="726143"/>
          </a:xfrm>
        </p:spPr>
        <p:txBody>
          <a:bodyPr>
            <a:normAutofit/>
          </a:bodyPr>
          <a:lstStyle>
            <a:lvl1pPr marL="0" indent="0">
              <a:lnSpc>
                <a:spcPct val="100000"/>
              </a:lnSpc>
              <a:spcBef>
                <a:spcPts val="600"/>
              </a:spcBef>
              <a:spcAft>
                <a:spcPts val="600"/>
              </a:spcAft>
              <a:buFont typeface="Arial" panose="020B0604020202020204" pitchFamily="34" charset="0"/>
              <a:buNone/>
              <a:defRPr sz="3200" baseline="0"/>
            </a:lvl1pPr>
            <a:lvl2pPr marL="1028700" indent="-571500">
              <a:lnSpc>
                <a:spcPct val="100000"/>
              </a:lnSpc>
              <a:spcBef>
                <a:spcPts val="600"/>
              </a:spcBef>
              <a:spcAft>
                <a:spcPts val="600"/>
              </a:spcAft>
              <a:buFont typeface="Arial" panose="020B0604020202020204" pitchFamily="34" charset="0"/>
              <a:buChar char="•"/>
              <a:defRPr sz="3600" baseline="0"/>
            </a:lvl2pPr>
            <a:lvl3pPr marL="1371600" indent="-457200">
              <a:lnSpc>
                <a:spcPct val="100000"/>
              </a:lnSpc>
              <a:spcBef>
                <a:spcPts val="600"/>
              </a:spcBef>
              <a:spcAft>
                <a:spcPts val="600"/>
              </a:spcAft>
              <a:buFont typeface="Arial" panose="020B060402020202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text </a:t>
            </a:r>
          </a:p>
        </p:txBody>
      </p:sp>
      <p:sp>
        <p:nvSpPr>
          <p:cNvPr id="14" name="Oval 13"/>
          <p:cNvSpPr/>
          <p:nvPr userDrawn="1"/>
        </p:nvSpPr>
        <p:spPr>
          <a:xfrm>
            <a:off x="4169359" y="3439765"/>
            <a:ext cx="759125" cy="7591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2"/>
          <p:cNvSpPr>
            <a:spLocks noGrp="1"/>
          </p:cNvSpPr>
          <p:nvPr>
            <p:ph idx="13" hasCustomPrompt="1"/>
          </p:nvPr>
        </p:nvSpPr>
        <p:spPr>
          <a:xfrm>
            <a:off x="4755365" y="1420746"/>
            <a:ext cx="6664714" cy="726143"/>
          </a:xfrm>
        </p:spPr>
        <p:txBody>
          <a:bodyPr>
            <a:normAutofit/>
          </a:bodyPr>
          <a:lstStyle>
            <a:lvl1pPr marL="0" indent="0">
              <a:lnSpc>
                <a:spcPct val="100000"/>
              </a:lnSpc>
              <a:spcBef>
                <a:spcPts val="600"/>
              </a:spcBef>
              <a:spcAft>
                <a:spcPts val="600"/>
              </a:spcAft>
              <a:buFont typeface="Arial" panose="020B0604020202020204" pitchFamily="34" charset="0"/>
              <a:buNone/>
              <a:defRPr sz="3200" baseline="0"/>
            </a:lvl1pPr>
            <a:lvl2pPr marL="1028700" indent="-571500">
              <a:lnSpc>
                <a:spcPct val="100000"/>
              </a:lnSpc>
              <a:spcBef>
                <a:spcPts val="600"/>
              </a:spcBef>
              <a:spcAft>
                <a:spcPts val="600"/>
              </a:spcAft>
              <a:buFont typeface="Arial" panose="020B0604020202020204" pitchFamily="34" charset="0"/>
              <a:buChar char="•"/>
              <a:defRPr sz="3600" baseline="0"/>
            </a:lvl2pPr>
            <a:lvl3pPr marL="1371600" indent="-457200">
              <a:lnSpc>
                <a:spcPct val="100000"/>
              </a:lnSpc>
              <a:spcBef>
                <a:spcPts val="600"/>
              </a:spcBef>
              <a:spcAft>
                <a:spcPts val="600"/>
              </a:spcAft>
              <a:buFont typeface="Arial" panose="020B060402020202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text </a:t>
            </a:r>
          </a:p>
        </p:txBody>
      </p:sp>
      <p:sp>
        <p:nvSpPr>
          <p:cNvPr id="3" name="TextBox 2">
            <a:extLst>
              <a:ext uri="{FF2B5EF4-FFF2-40B4-BE49-F238E27FC236}">
                <a16:creationId xmlns:a16="http://schemas.microsoft.com/office/drawing/2014/main" id="{516BB832-ADE4-ABAB-3934-F417545B3748}"/>
              </a:ext>
            </a:extLst>
          </p:cNvPr>
          <p:cNvSpPr txBox="1"/>
          <p:nvPr userDrawn="1">
            <p:custDataLst>
              <p:tags r:id="rId1"/>
            </p:custDataLst>
          </p:nvPr>
        </p:nvSpPr>
        <p:spPr>
          <a:xfrm>
            <a:off x="126999"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spTree>
    <p:extLst>
      <p:ext uri="{BB962C8B-B14F-4D97-AF65-F5344CB8AC3E}">
        <p14:creationId xmlns:p14="http://schemas.microsoft.com/office/powerpoint/2010/main" val="8992323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6 points ">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114"/>
            <a:ext cx="5413717" cy="6858594"/>
          </a:xfrm>
          <a:prstGeom prst="rect">
            <a:avLst/>
          </a:prstGeom>
        </p:spPr>
      </p:pic>
      <p:sp>
        <p:nvSpPr>
          <p:cNvPr id="21" name="Oval 20"/>
          <p:cNvSpPr/>
          <p:nvPr userDrawn="1"/>
        </p:nvSpPr>
        <p:spPr>
          <a:xfrm flipV="1">
            <a:off x="3760775" y="1251471"/>
            <a:ext cx="537113" cy="5371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userDrawn="1"/>
        </p:nvSpPr>
        <p:spPr>
          <a:xfrm flipV="1">
            <a:off x="4447321" y="4094028"/>
            <a:ext cx="537113" cy="5371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userDrawn="1"/>
        </p:nvSpPr>
        <p:spPr>
          <a:xfrm flipV="1">
            <a:off x="4695805" y="5041547"/>
            <a:ext cx="537113" cy="5371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itle 1"/>
          <p:cNvSpPr>
            <a:spLocks noGrp="1"/>
          </p:cNvSpPr>
          <p:nvPr>
            <p:ph type="title" hasCustomPrompt="1"/>
          </p:nvPr>
        </p:nvSpPr>
        <p:spPr>
          <a:xfrm>
            <a:off x="4225447" y="179769"/>
            <a:ext cx="7731921" cy="850004"/>
          </a:xfrm>
        </p:spPr>
        <p:txBody>
          <a:bodyPr>
            <a:normAutofit/>
          </a:bodyPr>
          <a:lstStyle>
            <a:lvl1pPr>
              <a:defRPr sz="4000" b="1">
                <a:solidFill>
                  <a:schemeClr val="accent2"/>
                </a:solidFill>
                <a:latin typeface="+mn-lt"/>
              </a:defRPr>
            </a:lvl1pPr>
          </a:lstStyle>
          <a:p>
            <a:r>
              <a:rPr lang="en-US"/>
              <a:t>Click to edit title</a:t>
            </a:r>
            <a:endParaRPr lang="en-GB"/>
          </a:p>
        </p:txBody>
      </p:sp>
      <p:sp>
        <p:nvSpPr>
          <p:cNvPr id="26" name="Content Placeholder 2"/>
          <p:cNvSpPr>
            <a:spLocks noGrp="1"/>
          </p:cNvSpPr>
          <p:nvPr>
            <p:ph idx="1" hasCustomPrompt="1"/>
          </p:nvPr>
        </p:nvSpPr>
        <p:spPr>
          <a:xfrm>
            <a:off x="4686474" y="2088545"/>
            <a:ext cx="6550411" cy="726143"/>
          </a:xfrm>
        </p:spPr>
        <p:txBody>
          <a:bodyPr>
            <a:normAutofit/>
          </a:bodyPr>
          <a:lstStyle>
            <a:lvl1pPr marL="0" indent="0">
              <a:lnSpc>
                <a:spcPct val="100000"/>
              </a:lnSpc>
              <a:spcBef>
                <a:spcPts val="600"/>
              </a:spcBef>
              <a:spcAft>
                <a:spcPts val="600"/>
              </a:spcAft>
              <a:buFont typeface="Arial" panose="020B0604020202020204" pitchFamily="34" charset="0"/>
              <a:buNone/>
              <a:defRPr sz="3200" baseline="0"/>
            </a:lvl1pPr>
            <a:lvl2pPr marL="1028700" indent="-571500">
              <a:lnSpc>
                <a:spcPct val="100000"/>
              </a:lnSpc>
              <a:spcBef>
                <a:spcPts val="600"/>
              </a:spcBef>
              <a:spcAft>
                <a:spcPts val="600"/>
              </a:spcAft>
              <a:buFont typeface="Arial" panose="020B0604020202020204" pitchFamily="34" charset="0"/>
              <a:buChar char="•"/>
              <a:defRPr sz="3600" baseline="0"/>
            </a:lvl2pPr>
            <a:lvl3pPr marL="1371600" indent="-457200">
              <a:lnSpc>
                <a:spcPct val="100000"/>
              </a:lnSpc>
              <a:spcBef>
                <a:spcPts val="600"/>
              </a:spcBef>
              <a:spcAft>
                <a:spcPts val="600"/>
              </a:spcAft>
              <a:buFont typeface="Arial" panose="020B060402020202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text </a:t>
            </a:r>
          </a:p>
        </p:txBody>
      </p:sp>
      <p:sp>
        <p:nvSpPr>
          <p:cNvPr id="27" name="Content Placeholder 2"/>
          <p:cNvSpPr>
            <a:spLocks noGrp="1"/>
          </p:cNvSpPr>
          <p:nvPr>
            <p:ph idx="10" hasCustomPrompt="1"/>
          </p:nvPr>
        </p:nvSpPr>
        <p:spPr>
          <a:xfrm>
            <a:off x="4900032" y="3078671"/>
            <a:ext cx="6336854" cy="726143"/>
          </a:xfrm>
        </p:spPr>
        <p:txBody>
          <a:bodyPr>
            <a:normAutofit/>
          </a:bodyPr>
          <a:lstStyle>
            <a:lvl1pPr marL="0" indent="0">
              <a:lnSpc>
                <a:spcPct val="100000"/>
              </a:lnSpc>
              <a:spcBef>
                <a:spcPts val="600"/>
              </a:spcBef>
              <a:spcAft>
                <a:spcPts val="600"/>
              </a:spcAft>
              <a:buFont typeface="Arial" panose="020B0604020202020204" pitchFamily="34" charset="0"/>
              <a:buNone/>
              <a:defRPr sz="3200" baseline="0"/>
            </a:lvl1pPr>
            <a:lvl2pPr marL="1028700" indent="-571500">
              <a:lnSpc>
                <a:spcPct val="100000"/>
              </a:lnSpc>
              <a:spcBef>
                <a:spcPts val="600"/>
              </a:spcBef>
              <a:spcAft>
                <a:spcPts val="600"/>
              </a:spcAft>
              <a:buFont typeface="Arial" panose="020B0604020202020204" pitchFamily="34" charset="0"/>
              <a:buChar char="•"/>
              <a:defRPr sz="3600" baseline="0"/>
            </a:lvl2pPr>
            <a:lvl3pPr marL="1371600" indent="-457200">
              <a:lnSpc>
                <a:spcPct val="100000"/>
              </a:lnSpc>
              <a:spcBef>
                <a:spcPts val="600"/>
              </a:spcBef>
              <a:spcAft>
                <a:spcPts val="600"/>
              </a:spcAft>
              <a:buFont typeface="Arial" panose="020B060402020202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text </a:t>
            </a:r>
          </a:p>
        </p:txBody>
      </p:sp>
      <p:sp>
        <p:nvSpPr>
          <p:cNvPr id="28" name="Content Placeholder 2"/>
          <p:cNvSpPr>
            <a:spLocks noGrp="1"/>
          </p:cNvSpPr>
          <p:nvPr>
            <p:ph idx="11" hasCustomPrompt="1"/>
          </p:nvPr>
        </p:nvSpPr>
        <p:spPr>
          <a:xfrm>
            <a:off x="5413717" y="4931102"/>
            <a:ext cx="5823167" cy="726143"/>
          </a:xfrm>
        </p:spPr>
        <p:txBody>
          <a:bodyPr>
            <a:normAutofit/>
          </a:bodyPr>
          <a:lstStyle>
            <a:lvl1pPr marL="0" indent="0">
              <a:lnSpc>
                <a:spcPct val="100000"/>
              </a:lnSpc>
              <a:spcBef>
                <a:spcPts val="600"/>
              </a:spcBef>
              <a:spcAft>
                <a:spcPts val="600"/>
              </a:spcAft>
              <a:buFont typeface="Arial" panose="020B0604020202020204" pitchFamily="34" charset="0"/>
              <a:buNone/>
              <a:defRPr sz="3200" baseline="0"/>
            </a:lvl1pPr>
            <a:lvl2pPr marL="1028700" indent="-571500">
              <a:lnSpc>
                <a:spcPct val="100000"/>
              </a:lnSpc>
              <a:spcBef>
                <a:spcPts val="600"/>
              </a:spcBef>
              <a:spcAft>
                <a:spcPts val="600"/>
              </a:spcAft>
              <a:buFont typeface="Arial" panose="020B0604020202020204" pitchFamily="34" charset="0"/>
              <a:buChar char="•"/>
              <a:defRPr sz="3600" baseline="0"/>
            </a:lvl2pPr>
            <a:lvl3pPr marL="1371600" indent="-457200">
              <a:lnSpc>
                <a:spcPct val="100000"/>
              </a:lnSpc>
              <a:spcBef>
                <a:spcPts val="600"/>
              </a:spcBef>
              <a:spcAft>
                <a:spcPts val="600"/>
              </a:spcAft>
              <a:buFont typeface="Arial" panose="020B060402020202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text </a:t>
            </a:r>
          </a:p>
        </p:txBody>
      </p:sp>
      <p:sp>
        <p:nvSpPr>
          <p:cNvPr id="32" name="Rectangle 12"/>
          <p:cNvSpPr/>
          <p:nvPr userDrawn="1"/>
        </p:nvSpPr>
        <p:spPr>
          <a:xfrm rot="12006456" flipH="1">
            <a:off x="-342963" y="6076836"/>
            <a:ext cx="3716501" cy="1291201"/>
          </a:xfrm>
          <a:custGeom>
            <a:avLst/>
            <a:gdLst>
              <a:gd name="connsiteX0" fmla="*/ 0 w 4322368"/>
              <a:gd name="connsiteY0" fmla="*/ 0 h 1423907"/>
              <a:gd name="connsiteX1" fmla="*/ 4322368 w 4322368"/>
              <a:gd name="connsiteY1" fmla="*/ 0 h 1423907"/>
              <a:gd name="connsiteX2" fmla="*/ 4322368 w 4322368"/>
              <a:gd name="connsiteY2" fmla="*/ 1423907 h 1423907"/>
              <a:gd name="connsiteX3" fmla="*/ 0 w 4322368"/>
              <a:gd name="connsiteY3" fmla="*/ 1423907 h 1423907"/>
              <a:gd name="connsiteX4" fmla="*/ 0 w 4322368"/>
              <a:gd name="connsiteY4" fmla="*/ 0 h 1423907"/>
              <a:gd name="connsiteX0" fmla="*/ 0 w 4322368"/>
              <a:gd name="connsiteY0" fmla="*/ 0 h 1423907"/>
              <a:gd name="connsiteX1" fmla="*/ 4322368 w 4322368"/>
              <a:gd name="connsiteY1" fmla="*/ 0 h 1423907"/>
              <a:gd name="connsiteX2" fmla="*/ 4322368 w 4322368"/>
              <a:gd name="connsiteY2" fmla="*/ 1423907 h 1423907"/>
              <a:gd name="connsiteX3" fmla="*/ 1169596 w 4322368"/>
              <a:gd name="connsiteY3" fmla="*/ 584189 h 1423907"/>
              <a:gd name="connsiteX4" fmla="*/ 0 w 4322368"/>
              <a:gd name="connsiteY4" fmla="*/ 0 h 1423907"/>
              <a:gd name="connsiteX0" fmla="*/ 0 w 4322368"/>
              <a:gd name="connsiteY0" fmla="*/ 0 h 1636995"/>
              <a:gd name="connsiteX1" fmla="*/ 4322368 w 4322368"/>
              <a:gd name="connsiteY1" fmla="*/ 0 h 1636995"/>
              <a:gd name="connsiteX2" fmla="*/ 4322368 w 4322368"/>
              <a:gd name="connsiteY2" fmla="*/ 1423907 h 1636995"/>
              <a:gd name="connsiteX3" fmla="*/ 692876 w 4322368"/>
              <a:gd name="connsiteY3" fmla="*/ 1636995 h 1636995"/>
              <a:gd name="connsiteX4" fmla="*/ 0 w 4322368"/>
              <a:gd name="connsiteY4" fmla="*/ 0 h 1636995"/>
              <a:gd name="connsiteX0" fmla="*/ 0 w 4322368"/>
              <a:gd name="connsiteY0" fmla="*/ 0 h 1636995"/>
              <a:gd name="connsiteX1" fmla="*/ 4322368 w 4322368"/>
              <a:gd name="connsiteY1" fmla="*/ 0 h 1636995"/>
              <a:gd name="connsiteX2" fmla="*/ 4298567 w 4322368"/>
              <a:gd name="connsiteY2" fmla="*/ 1516626 h 1636995"/>
              <a:gd name="connsiteX3" fmla="*/ 692876 w 4322368"/>
              <a:gd name="connsiteY3" fmla="*/ 1636995 h 1636995"/>
              <a:gd name="connsiteX4" fmla="*/ 0 w 4322368"/>
              <a:gd name="connsiteY4" fmla="*/ 0 h 1636995"/>
              <a:gd name="connsiteX0" fmla="*/ 775680 w 3629492"/>
              <a:gd name="connsiteY0" fmla="*/ 892650 h 1636995"/>
              <a:gd name="connsiteX1" fmla="*/ 3629492 w 3629492"/>
              <a:gd name="connsiteY1" fmla="*/ 0 h 1636995"/>
              <a:gd name="connsiteX2" fmla="*/ 3605691 w 3629492"/>
              <a:gd name="connsiteY2" fmla="*/ 1516626 h 1636995"/>
              <a:gd name="connsiteX3" fmla="*/ 0 w 3629492"/>
              <a:gd name="connsiteY3" fmla="*/ 1636995 h 1636995"/>
              <a:gd name="connsiteX4" fmla="*/ 775680 w 3629492"/>
              <a:gd name="connsiteY4" fmla="*/ 892650 h 1636995"/>
              <a:gd name="connsiteX0" fmla="*/ 471659 w 3629492"/>
              <a:gd name="connsiteY0" fmla="*/ 365475 h 1636995"/>
              <a:gd name="connsiteX1" fmla="*/ 3629492 w 3629492"/>
              <a:gd name="connsiteY1" fmla="*/ 0 h 1636995"/>
              <a:gd name="connsiteX2" fmla="*/ 3605691 w 3629492"/>
              <a:gd name="connsiteY2" fmla="*/ 1516626 h 1636995"/>
              <a:gd name="connsiteX3" fmla="*/ 0 w 3629492"/>
              <a:gd name="connsiteY3" fmla="*/ 1636995 h 1636995"/>
              <a:gd name="connsiteX4" fmla="*/ 471659 w 3629492"/>
              <a:gd name="connsiteY4" fmla="*/ 365475 h 1636995"/>
              <a:gd name="connsiteX0" fmla="*/ 471659 w 3605691"/>
              <a:gd name="connsiteY0" fmla="*/ 0 h 1271520"/>
              <a:gd name="connsiteX1" fmla="*/ 2963271 w 3605691"/>
              <a:gd name="connsiteY1" fmla="*/ 262941 h 1271520"/>
              <a:gd name="connsiteX2" fmla="*/ 3605691 w 3605691"/>
              <a:gd name="connsiteY2" fmla="*/ 1151151 h 1271520"/>
              <a:gd name="connsiteX3" fmla="*/ 0 w 3605691"/>
              <a:gd name="connsiteY3" fmla="*/ 1271520 h 1271520"/>
              <a:gd name="connsiteX4" fmla="*/ 471659 w 3605691"/>
              <a:gd name="connsiteY4" fmla="*/ 0 h 1271520"/>
              <a:gd name="connsiteX0" fmla="*/ 738737 w 3605691"/>
              <a:gd name="connsiteY0" fmla="*/ 151871 h 1008579"/>
              <a:gd name="connsiteX1" fmla="*/ 2963271 w 3605691"/>
              <a:gd name="connsiteY1" fmla="*/ 0 h 1008579"/>
              <a:gd name="connsiteX2" fmla="*/ 3605691 w 3605691"/>
              <a:gd name="connsiteY2" fmla="*/ 888210 h 1008579"/>
              <a:gd name="connsiteX3" fmla="*/ 0 w 3605691"/>
              <a:gd name="connsiteY3" fmla="*/ 1008579 h 1008579"/>
              <a:gd name="connsiteX4" fmla="*/ 738737 w 3605691"/>
              <a:gd name="connsiteY4" fmla="*/ 151871 h 1008579"/>
              <a:gd name="connsiteX0" fmla="*/ 487972 w 3605691"/>
              <a:gd name="connsiteY0" fmla="*/ 0 h 1254225"/>
              <a:gd name="connsiteX1" fmla="*/ 2963271 w 3605691"/>
              <a:gd name="connsiteY1" fmla="*/ 245646 h 1254225"/>
              <a:gd name="connsiteX2" fmla="*/ 3605691 w 3605691"/>
              <a:gd name="connsiteY2" fmla="*/ 1133856 h 1254225"/>
              <a:gd name="connsiteX3" fmla="*/ 0 w 3605691"/>
              <a:gd name="connsiteY3" fmla="*/ 1254225 h 1254225"/>
              <a:gd name="connsiteX4" fmla="*/ 487972 w 3605691"/>
              <a:gd name="connsiteY4" fmla="*/ 0 h 1254225"/>
              <a:gd name="connsiteX0" fmla="*/ 487972 w 3605691"/>
              <a:gd name="connsiteY0" fmla="*/ 0 h 1254225"/>
              <a:gd name="connsiteX1" fmla="*/ 2547207 w 3605691"/>
              <a:gd name="connsiteY1" fmla="*/ 670782 h 1254225"/>
              <a:gd name="connsiteX2" fmla="*/ 3605691 w 3605691"/>
              <a:gd name="connsiteY2" fmla="*/ 1133856 h 1254225"/>
              <a:gd name="connsiteX3" fmla="*/ 0 w 3605691"/>
              <a:gd name="connsiteY3" fmla="*/ 1254225 h 1254225"/>
              <a:gd name="connsiteX4" fmla="*/ 487972 w 3605691"/>
              <a:gd name="connsiteY4" fmla="*/ 0 h 1254225"/>
              <a:gd name="connsiteX0" fmla="*/ 487972 w 3605691"/>
              <a:gd name="connsiteY0" fmla="*/ 0 h 1254225"/>
              <a:gd name="connsiteX1" fmla="*/ 2447092 w 3605691"/>
              <a:gd name="connsiteY1" fmla="*/ 758680 h 1254225"/>
              <a:gd name="connsiteX2" fmla="*/ 3605691 w 3605691"/>
              <a:gd name="connsiteY2" fmla="*/ 1133856 h 1254225"/>
              <a:gd name="connsiteX3" fmla="*/ 0 w 3605691"/>
              <a:gd name="connsiteY3" fmla="*/ 1254225 h 1254225"/>
              <a:gd name="connsiteX4" fmla="*/ 487972 w 3605691"/>
              <a:gd name="connsiteY4" fmla="*/ 0 h 1254225"/>
              <a:gd name="connsiteX0" fmla="*/ 487972 w 3605691"/>
              <a:gd name="connsiteY0" fmla="*/ 0 h 1254225"/>
              <a:gd name="connsiteX1" fmla="*/ 2455384 w 3605691"/>
              <a:gd name="connsiteY1" fmla="*/ 705103 h 1254225"/>
              <a:gd name="connsiteX2" fmla="*/ 3605691 w 3605691"/>
              <a:gd name="connsiteY2" fmla="*/ 1133856 h 1254225"/>
              <a:gd name="connsiteX3" fmla="*/ 0 w 3605691"/>
              <a:gd name="connsiteY3" fmla="*/ 1254225 h 1254225"/>
              <a:gd name="connsiteX4" fmla="*/ 487972 w 3605691"/>
              <a:gd name="connsiteY4" fmla="*/ 0 h 1254225"/>
              <a:gd name="connsiteX0" fmla="*/ 485298 w 3605691"/>
              <a:gd name="connsiteY0" fmla="*/ 0 h 1277849"/>
              <a:gd name="connsiteX1" fmla="*/ 2455384 w 3605691"/>
              <a:gd name="connsiteY1" fmla="*/ 728727 h 1277849"/>
              <a:gd name="connsiteX2" fmla="*/ 3605691 w 3605691"/>
              <a:gd name="connsiteY2" fmla="*/ 1157480 h 1277849"/>
              <a:gd name="connsiteX3" fmla="*/ 0 w 3605691"/>
              <a:gd name="connsiteY3" fmla="*/ 1277849 h 1277849"/>
              <a:gd name="connsiteX4" fmla="*/ 485298 w 3605691"/>
              <a:gd name="connsiteY4" fmla="*/ 0 h 1277849"/>
              <a:gd name="connsiteX0" fmla="*/ 485298 w 3605691"/>
              <a:gd name="connsiteY0" fmla="*/ 0 h 1277849"/>
              <a:gd name="connsiteX1" fmla="*/ 2466349 w 3605691"/>
              <a:gd name="connsiteY1" fmla="*/ 698774 h 1277849"/>
              <a:gd name="connsiteX2" fmla="*/ 3605691 w 3605691"/>
              <a:gd name="connsiteY2" fmla="*/ 1157480 h 1277849"/>
              <a:gd name="connsiteX3" fmla="*/ 0 w 3605691"/>
              <a:gd name="connsiteY3" fmla="*/ 1277849 h 1277849"/>
              <a:gd name="connsiteX4" fmla="*/ 485298 w 3605691"/>
              <a:gd name="connsiteY4" fmla="*/ 0 h 1277849"/>
              <a:gd name="connsiteX0" fmla="*/ 485298 w 3716501"/>
              <a:gd name="connsiteY0" fmla="*/ 0 h 1277849"/>
              <a:gd name="connsiteX1" fmla="*/ 2466349 w 3716501"/>
              <a:gd name="connsiteY1" fmla="*/ 698774 h 1277849"/>
              <a:gd name="connsiteX2" fmla="*/ 3716501 w 3716501"/>
              <a:gd name="connsiteY2" fmla="*/ 1164079 h 1277849"/>
              <a:gd name="connsiteX3" fmla="*/ 0 w 3716501"/>
              <a:gd name="connsiteY3" fmla="*/ 1277849 h 1277849"/>
              <a:gd name="connsiteX4" fmla="*/ 485298 w 3716501"/>
              <a:gd name="connsiteY4" fmla="*/ 0 h 1277849"/>
              <a:gd name="connsiteX0" fmla="*/ 482071 w 3716501"/>
              <a:gd name="connsiteY0" fmla="*/ 0 h 1291201"/>
              <a:gd name="connsiteX1" fmla="*/ 2466349 w 3716501"/>
              <a:gd name="connsiteY1" fmla="*/ 712126 h 1291201"/>
              <a:gd name="connsiteX2" fmla="*/ 3716501 w 3716501"/>
              <a:gd name="connsiteY2" fmla="*/ 1177431 h 1291201"/>
              <a:gd name="connsiteX3" fmla="*/ 0 w 3716501"/>
              <a:gd name="connsiteY3" fmla="*/ 1291201 h 1291201"/>
              <a:gd name="connsiteX4" fmla="*/ 482071 w 3716501"/>
              <a:gd name="connsiteY4" fmla="*/ 0 h 129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6501" h="1291201">
                <a:moveTo>
                  <a:pt x="482071" y="0"/>
                </a:moveTo>
                <a:lnTo>
                  <a:pt x="2466349" y="712126"/>
                </a:lnTo>
                <a:lnTo>
                  <a:pt x="3716501" y="1177431"/>
                </a:lnTo>
                <a:lnTo>
                  <a:pt x="0" y="1291201"/>
                </a:lnTo>
                <a:lnTo>
                  <a:pt x="48207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userDrawn="1"/>
        </p:nvSpPr>
        <p:spPr>
          <a:xfrm flipV="1">
            <a:off x="4003861" y="2198990"/>
            <a:ext cx="537113" cy="5371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2"/>
          <p:cNvSpPr>
            <a:spLocks noGrp="1"/>
          </p:cNvSpPr>
          <p:nvPr>
            <p:ph idx="12" hasCustomPrompt="1"/>
          </p:nvPr>
        </p:nvSpPr>
        <p:spPr>
          <a:xfrm>
            <a:off x="5113176" y="4013927"/>
            <a:ext cx="6123709" cy="726143"/>
          </a:xfrm>
        </p:spPr>
        <p:txBody>
          <a:bodyPr>
            <a:normAutofit/>
          </a:bodyPr>
          <a:lstStyle>
            <a:lvl1pPr marL="0" indent="0">
              <a:lnSpc>
                <a:spcPct val="100000"/>
              </a:lnSpc>
              <a:spcBef>
                <a:spcPts val="600"/>
              </a:spcBef>
              <a:spcAft>
                <a:spcPts val="600"/>
              </a:spcAft>
              <a:buFont typeface="Arial" panose="020B0604020202020204" pitchFamily="34" charset="0"/>
              <a:buNone/>
              <a:defRPr sz="3200" baseline="0"/>
            </a:lvl1pPr>
            <a:lvl2pPr marL="1028700" indent="-571500">
              <a:lnSpc>
                <a:spcPct val="100000"/>
              </a:lnSpc>
              <a:spcBef>
                <a:spcPts val="600"/>
              </a:spcBef>
              <a:spcAft>
                <a:spcPts val="600"/>
              </a:spcAft>
              <a:buFont typeface="Arial" panose="020B0604020202020204" pitchFamily="34" charset="0"/>
              <a:buChar char="•"/>
              <a:defRPr sz="3600" baseline="0"/>
            </a:lvl2pPr>
            <a:lvl3pPr marL="1371600" indent="-457200">
              <a:lnSpc>
                <a:spcPct val="100000"/>
              </a:lnSpc>
              <a:spcBef>
                <a:spcPts val="600"/>
              </a:spcBef>
              <a:spcAft>
                <a:spcPts val="600"/>
              </a:spcAft>
              <a:buFont typeface="Arial" panose="020B060402020202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text </a:t>
            </a:r>
          </a:p>
        </p:txBody>
      </p:sp>
      <p:sp>
        <p:nvSpPr>
          <p:cNvPr id="14" name="Oval 13"/>
          <p:cNvSpPr/>
          <p:nvPr userDrawn="1"/>
        </p:nvSpPr>
        <p:spPr>
          <a:xfrm flipV="1">
            <a:off x="4225592" y="3146509"/>
            <a:ext cx="537113" cy="5371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2"/>
          <p:cNvSpPr>
            <a:spLocks noGrp="1"/>
          </p:cNvSpPr>
          <p:nvPr>
            <p:ph idx="13" hasCustomPrompt="1"/>
          </p:nvPr>
        </p:nvSpPr>
        <p:spPr>
          <a:xfrm>
            <a:off x="4437990" y="1176264"/>
            <a:ext cx="6798896" cy="726143"/>
          </a:xfrm>
        </p:spPr>
        <p:txBody>
          <a:bodyPr>
            <a:normAutofit/>
          </a:bodyPr>
          <a:lstStyle>
            <a:lvl1pPr marL="0" indent="0">
              <a:lnSpc>
                <a:spcPct val="100000"/>
              </a:lnSpc>
              <a:spcBef>
                <a:spcPts val="600"/>
              </a:spcBef>
              <a:spcAft>
                <a:spcPts val="600"/>
              </a:spcAft>
              <a:buFont typeface="Arial" panose="020B0604020202020204" pitchFamily="34" charset="0"/>
              <a:buNone/>
              <a:defRPr sz="3200" baseline="0"/>
            </a:lvl1pPr>
            <a:lvl2pPr marL="1028700" indent="-571500">
              <a:lnSpc>
                <a:spcPct val="100000"/>
              </a:lnSpc>
              <a:spcBef>
                <a:spcPts val="600"/>
              </a:spcBef>
              <a:spcAft>
                <a:spcPts val="600"/>
              </a:spcAft>
              <a:buFont typeface="Arial" panose="020B0604020202020204" pitchFamily="34" charset="0"/>
              <a:buChar char="•"/>
              <a:defRPr sz="3600" baseline="0"/>
            </a:lvl2pPr>
            <a:lvl3pPr marL="1371600" indent="-457200">
              <a:lnSpc>
                <a:spcPct val="100000"/>
              </a:lnSpc>
              <a:spcBef>
                <a:spcPts val="600"/>
              </a:spcBef>
              <a:spcAft>
                <a:spcPts val="600"/>
              </a:spcAft>
              <a:buFont typeface="Arial" panose="020B060402020202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text </a:t>
            </a:r>
          </a:p>
        </p:txBody>
      </p:sp>
      <p:sp>
        <p:nvSpPr>
          <p:cNvPr id="16" name="Oval 15"/>
          <p:cNvSpPr/>
          <p:nvPr userDrawn="1"/>
        </p:nvSpPr>
        <p:spPr>
          <a:xfrm flipV="1">
            <a:off x="4937355" y="5989066"/>
            <a:ext cx="537113" cy="5371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ontent Placeholder 2"/>
          <p:cNvSpPr>
            <a:spLocks noGrp="1"/>
          </p:cNvSpPr>
          <p:nvPr>
            <p:ph idx="14" hasCustomPrompt="1"/>
          </p:nvPr>
        </p:nvSpPr>
        <p:spPr>
          <a:xfrm>
            <a:off x="5542169" y="5941869"/>
            <a:ext cx="5694716" cy="726143"/>
          </a:xfrm>
        </p:spPr>
        <p:txBody>
          <a:bodyPr>
            <a:normAutofit/>
          </a:bodyPr>
          <a:lstStyle>
            <a:lvl1pPr marL="0" indent="0">
              <a:lnSpc>
                <a:spcPct val="100000"/>
              </a:lnSpc>
              <a:spcBef>
                <a:spcPts val="600"/>
              </a:spcBef>
              <a:spcAft>
                <a:spcPts val="600"/>
              </a:spcAft>
              <a:buFont typeface="Arial" panose="020B0604020202020204" pitchFamily="34" charset="0"/>
              <a:buNone/>
              <a:defRPr sz="3200" baseline="0"/>
            </a:lvl1pPr>
            <a:lvl2pPr marL="1028700" indent="-571500">
              <a:lnSpc>
                <a:spcPct val="100000"/>
              </a:lnSpc>
              <a:spcBef>
                <a:spcPts val="600"/>
              </a:spcBef>
              <a:spcAft>
                <a:spcPts val="600"/>
              </a:spcAft>
              <a:buFont typeface="Arial" panose="020B0604020202020204" pitchFamily="34" charset="0"/>
              <a:buChar char="•"/>
              <a:defRPr sz="3600" baseline="0"/>
            </a:lvl2pPr>
            <a:lvl3pPr marL="1371600" indent="-457200">
              <a:lnSpc>
                <a:spcPct val="100000"/>
              </a:lnSpc>
              <a:spcBef>
                <a:spcPts val="600"/>
              </a:spcBef>
              <a:spcAft>
                <a:spcPts val="600"/>
              </a:spcAft>
              <a:buFont typeface="Arial" panose="020B060402020202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text </a:t>
            </a:r>
          </a:p>
        </p:txBody>
      </p:sp>
      <p:sp>
        <p:nvSpPr>
          <p:cNvPr id="3" name="TextBox 2">
            <a:extLst>
              <a:ext uri="{FF2B5EF4-FFF2-40B4-BE49-F238E27FC236}">
                <a16:creationId xmlns:a16="http://schemas.microsoft.com/office/drawing/2014/main" id="{27EAC20F-1702-CAEE-9E34-4A386634142C}"/>
              </a:ext>
            </a:extLst>
          </p:cNvPr>
          <p:cNvSpPr txBox="1"/>
          <p:nvPr userDrawn="1">
            <p:custDataLst>
              <p:tags r:id="rId1"/>
            </p:custDataLst>
          </p:nvPr>
        </p:nvSpPr>
        <p:spPr>
          <a:xfrm>
            <a:off x="126999"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spTree>
    <p:extLst>
      <p:ext uri="{BB962C8B-B14F-4D97-AF65-F5344CB8AC3E}">
        <p14:creationId xmlns:p14="http://schemas.microsoft.com/office/powerpoint/2010/main" val="28248163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meline 3 points">
    <p:bg>
      <p:bgRef idx="1001">
        <a:schemeClr val="bg1"/>
      </p:bgRef>
    </p:bg>
    <p:spTree>
      <p:nvGrpSpPr>
        <p:cNvPr id="1" name=""/>
        <p:cNvGrpSpPr/>
        <p:nvPr/>
      </p:nvGrpSpPr>
      <p:grpSpPr>
        <a:xfrm>
          <a:off x="0" y="0"/>
          <a:ext cx="0" cy="0"/>
          <a:chOff x="0" y="0"/>
          <a:chExt cx="0" cy="0"/>
        </a:xfrm>
      </p:grpSpPr>
      <p:pic>
        <p:nvPicPr>
          <p:cNvPr id="8" name="Picture 7" descr="jfsc-icon-wh.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3352" y="6369935"/>
            <a:ext cx="298732" cy="298732"/>
          </a:xfrm>
          <a:prstGeom prst="rect">
            <a:avLst/>
          </a:prstGeom>
        </p:spPr>
      </p:pic>
      <p:sp>
        <p:nvSpPr>
          <p:cNvPr id="10" name="Rectangle 7"/>
          <p:cNvSpPr/>
          <p:nvPr userDrawn="1"/>
        </p:nvSpPr>
        <p:spPr>
          <a:xfrm rot="4330473" flipH="1">
            <a:off x="10055324" y="1211607"/>
            <a:ext cx="4178454" cy="1241049"/>
          </a:xfrm>
          <a:custGeom>
            <a:avLst/>
            <a:gdLst>
              <a:gd name="connsiteX0" fmla="*/ 0 w 6475080"/>
              <a:gd name="connsiteY0" fmla="*/ 0 h 2627627"/>
              <a:gd name="connsiteX1" fmla="*/ 6475080 w 6475080"/>
              <a:gd name="connsiteY1" fmla="*/ 0 h 2627627"/>
              <a:gd name="connsiteX2" fmla="*/ 6475080 w 6475080"/>
              <a:gd name="connsiteY2" fmla="*/ 2627627 h 2627627"/>
              <a:gd name="connsiteX3" fmla="*/ 0 w 6475080"/>
              <a:gd name="connsiteY3" fmla="*/ 2627627 h 2627627"/>
              <a:gd name="connsiteX4" fmla="*/ 0 w 6475080"/>
              <a:gd name="connsiteY4" fmla="*/ 0 h 2627627"/>
              <a:gd name="connsiteX0" fmla="*/ 0 w 6475080"/>
              <a:gd name="connsiteY0" fmla="*/ 0 h 2627627"/>
              <a:gd name="connsiteX1" fmla="*/ 4020811 w 6475080"/>
              <a:gd name="connsiteY1" fmla="*/ 2154120 h 2627627"/>
              <a:gd name="connsiteX2" fmla="*/ 6475080 w 6475080"/>
              <a:gd name="connsiteY2" fmla="*/ 2627627 h 2627627"/>
              <a:gd name="connsiteX3" fmla="*/ 0 w 6475080"/>
              <a:gd name="connsiteY3" fmla="*/ 2627627 h 2627627"/>
              <a:gd name="connsiteX4" fmla="*/ 0 w 6475080"/>
              <a:gd name="connsiteY4" fmla="*/ 0 h 2627627"/>
              <a:gd name="connsiteX0" fmla="*/ 0 w 6475080"/>
              <a:gd name="connsiteY0" fmla="*/ 0 h 2627627"/>
              <a:gd name="connsiteX1" fmla="*/ 4475652 w 6475080"/>
              <a:gd name="connsiteY1" fmla="*/ 1603438 h 2627627"/>
              <a:gd name="connsiteX2" fmla="*/ 6475080 w 6475080"/>
              <a:gd name="connsiteY2" fmla="*/ 2627627 h 2627627"/>
              <a:gd name="connsiteX3" fmla="*/ 0 w 6475080"/>
              <a:gd name="connsiteY3" fmla="*/ 2627627 h 2627627"/>
              <a:gd name="connsiteX4" fmla="*/ 0 w 6475080"/>
              <a:gd name="connsiteY4" fmla="*/ 0 h 2627627"/>
              <a:gd name="connsiteX0" fmla="*/ 0 w 4812147"/>
              <a:gd name="connsiteY0" fmla="*/ 0 h 2644181"/>
              <a:gd name="connsiteX1" fmla="*/ 4475652 w 4812147"/>
              <a:gd name="connsiteY1" fmla="*/ 1603438 h 2644181"/>
              <a:gd name="connsiteX2" fmla="*/ 4812147 w 4812147"/>
              <a:gd name="connsiteY2" fmla="*/ 2644181 h 2644181"/>
              <a:gd name="connsiteX3" fmla="*/ 0 w 4812147"/>
              <a:gd name="connsiteY3" fmla="*/ 2627627 h 2644181"/>
              <a:gd name="connsiteX4" fmla="*/ 0 w 4812147"/>
              <a:gd name="connsiteY4" fmla="*/ 0 h 2644181"/>
              <a:gd name="connsiteX0" fmla="*/ 0 w 4812147"/>
              <a:gd name="connsiteY0" fmla="*/ 0 h 2790371"/>
              <a:gd name="connsiteX1" fmla="*/ 4475652 w 4812147"/>
              <a:gd name="connsiteY1" fmla="*/ 1603438 h 2790371"/>
              <a:gd name="connsiteX2" fmla="*/ 4812147 w 4812147"/>
              <a:gd name="connsiteY2" fmla="*/ 2644181 h 2790371"/>
              <a:gd name="connsiteX3" fmla="*/ 633693 w 4812147"/>
              <a:gd name="connsiteY3" fmla="*/ 2790371 h 2790371"/>
              <a:gd name="connsiteX4" fmla="*/ 0 w 4812147"/>
              <a:gd name="connsiteY4" fmla="*/ 0 h 2790371"/>
              <a:gd name="connsiteX0" fmla="*/ 2361868 w 4178454"/>
              <a:gd name="connsiteY0" fmla="*/ 441239 h 1186933"/>
              <a:gd name="connsiteX1" fmla="*/ 3841959 w 4178454"/>
              <a:gd name="connsiteY1" fmla="*/ 0 h 1186933"/>
              <a:gd name="connsiteX2" fmla="*/ 4178454 w 4178454"/>
              <a:gd name="connsiteY2" fmla="*/ 1040743 h 1186933"/>
              <a:gd name="connsiteX3" fmla="*/ 0 w 4178454"/>
              <a:gd name="connsiteY3" fmla="*/ 1186933 h 1186933"/>
              <a:gd name="connsiteX4" fmla="*/ 2361868 w 4178454"/>
              <a:gd name="connsiteY4" fmla="*/ 441239 h 1186933"/>
              <a:gd name="connsiteX0" fmla="*/ 2361868 w 4178454"/>
              <a:gd name="connsiteY0" fmla="*/ 483371 h 1229065"/>
              <a:gd name="connsiteX1" fmla="*/ 3815772 w 4178454"/>
              <a:gd name="connsiteY1" fmla="*/ 0 h 1229065"/>
              <a:gd name="connsiteX2" fmla="*/ 4178454 w 4178454"/>
              <a:gd name="connsiteY2" fmla="*/ 1082875 h 1229065"/>
              <a:gd name="connsiteX3" fmla="*/ 0 w 4178454"/>
              <a:gd name="connsiteY3" fmla="*/ 1229065 h 1229065"/>
              <a:gd name="connsiteX4" fmla="*/ 2361868 w 4178454"/>
              <a:gd name="connsiteY4" fmla="*/ 483371 h 1229065"/>
              <a:gd name="connsiteX0" fmla="*/ 2361868 w 4178454"/>
              <a:gd name="connsiteY0" fmla="*/ 483371 h 1229065"/>
              <a:gd name="connsiteX1" fmla="*/ 3815772 w 4178454"/>
              <a:gd name="connsiteY1" fmla="*/ 0 h 1229065"/>
              <a:gd name="connsiteX2" fmla="*/ 4178454 w 4178454"/>
              <a:gd name="connsiteY2" fmla="*/ 1082875 h 1229065"/>
              <a:gd name="connsiteX3" fmla="*/ 0 w 4178454"/>
              <a:gd name="connsiteY3" fmla="*/ 1229065 h 1229065"/>
              <a:gd name="connsiteX4" fmla="*/ 2361868 w 4178454"/>
              <a:gd name="connsiteY4" fmla="*/ 483371 h 1229065"/>
              <a:gd name="connsiteX0" fmla="*/ 2360038 w 4178454"/>
              <a:gd name="connsiteY0" fmla="*/ 477679 h 1229065"/>
              <a:gd name="connsiteX1" fmla="*/ 3815772 w 4178454"/>
              <a:gd name="connsiteY1" fmla="*/ 0 h 1229065"/>
              <a:gd name="connsiteX2" fmla="*/ 4178454 w 4178454"/>
              <a:gd name="connsiteY2" fmla="*/ 1082875 h 1229065"/>
              <a:gd name="connsiteX3" fmla="*/ 0 w 4178454"/>
              <a:gd name="connsiteY3" fmla="*/ 1229065 h 1229065"/>
              <a:gd name="connsiteX4" fmla="*/ 2360038 w 4178454"/>
              <a:gd name="connsiteY4" fmla="*/ 477679 h 1229065"/>
              <a:gd name="connsiteX0" fmla="*/ 2356379 w 4178454"/>
              <a:gd name="connsiteY0" fmla="*/ 466300 h 1229065"/>
              <a:gd name="connsiteX1" fmla="*/ 3815772 w 4178454"/>
              <a:gd name="connsiteY1" fmla="*/ 0 h 1229065"/>
              <a:gd name="connsiteX2" fmla="*/ 4178454 w 4178454"/>
              <a:gd name="connsiteY2" fmla="*/ 1082875 h 1229065"/>
              <a:gd name="connsiteX3" fmla="*/ 0 w 4178454"/>
              <a:gd name="connsiteY3" fmla="*/ 1229065 h 1229065"/>
              <a:gd name="connsiteX4" fmla="*/ 2356379 w 4178454"/>
              <a:gd name="connsiteY4" fmla="*/ 466300 h 1229065"/>
              <a:gd name="connsiteX0" fmla="*/ 2356379 w 4178454"/>
              <a:gd name="connsiteY0" fmla="*/ 478284 h 1241049"/>
              <a:gd name="connsiteX1" fmla="*/ 3821924 w 4178454"/>
              <a:gd name="connsiteY1" fmla="*/ 0 h 1241049"/>
              <a:gd name="connsiteX2" fmla="*/ 4178454 w 4178454"/>
              <a:gd name="connsiteY2" fmla="*/ 1094859 h 1241049"/>
              <a:gd name="connsiteX3" fmla="*/ 0 w 4178454"/>
              <a:gd name="connsiteY3" fmla="*/ 1241049 h 1241049"/>
              <a:gd name="connsiteX4" fmla="*/ 2356379 w 4178454"/>
              <a:gd name="connsiteY4" fmla="*/ 478284 h 1241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454" h="1241049">
                <a:moveTo>
                  <a:pt x="2356379" y="478284"/>
                </a:moveTo>
                <a:lnTo>
                  <a:pt x="3821924" y="0"/>
                </a:lnTo>
                <a:lnTo>
                  <a:pt x="4178454" y="1094859"/>
                </a:lnTo>
                <a:lnTo>
                  <a:pt x="0" y="1241049"/>
                </a:lnTo>
                <a:lnTo>
                  <a:pt x="2356379" y="478284"/>
                </a:lnTo>
                <a:close/>
              </a:path>
            </a:pathLst>
          </a:custGeom>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2"/>
          <p:cNvSpPr/>
          <p:nvPr userDrawn="1"/>
        </p:nvSpPr>
        <p:spPr>
          <a:xfrm rot="12006456" flipH="1">
            <a:off x="-342963" y="6076836"/>
            <a:ext cx="3716501" cy="1291201"/>
          </a:xfrm>
          <a:custGeom>
            <a:avLst/>
            <a:gdLst>
              <a:gd name="connsiteX0" fmla="*/ 0 w 4322368"/>
              <a:gd name="connsiteY0" fmla="*/ 0 h 1423907"/>
              <a:gd name="connsiteX1" fmla="*/ 4322368 w 4322368"/>
              <a:gd name="connsiteY1" fmla="*/ 0 h 1423907"/>
              <a:gd name="connsiteX2" fmla="*/ 4322368 w 4322368"/>
              <a:gd name="connsiteY2" fmla="*/ 1423907 h 1423907"/>
              <a:gd name="connsiteX3" fmla="*/ 0 w 4322368"/>
              <a:gd name="connsiteY3" fmla="*/ 1423907 h 1423907"/>
              <a:gd name="connsiteX4" fmla="*/ 0 w 4322368"/>
              <a:gd name="connsiteY4" fmla="*/ 0 h 1423907"/>
              <a:gd name="connsiteX0" fmla="*/ 0 w 4322368"/>
              <a:gd name="connsiteY0" fmla="*/ 0 h 1423907"/>
              <a:gd name="connsiteX1" fmla="*/ 4322368 w 4322368"/>
              <a:gd name="connsiteY1" fmla="*/ 0 h 1423907"/>
              <a:gd name="connsiteX2" fmla="*/ 4322368 w 4322368"/>
              <a:gd name="connsiteY2" fmla="*/ 1423907 h 1423907"/>
              <a:gd name="connsiteX3" fmla="*/ 1169596 w 4322368"/>
              <a:gd name="connsiteY3" fmla="*/ 584189 h 1423907"/>
              <a:gd name="connsiteX4" fmla="*/ 0 w 4322368"/>
              <a:gd name="connsiteY4" fmla="*/ 0 h 1423907"/>
              <a:gd name="connsiteX0" fmla="*/ 0 w 4322368"/>
              <a:gd name="connsiteY0" fmla="*/ 0 h 1636995"/>
              <a:gd name="connsiteX1" fmla="*/ 4322368 w 4322368"/>
              <a:gd name="connsiteY1" fmla="*/ 0 h 1636995"/>
              <a:gd name="connsiteX2" fmla="*/ 4322368 w 4322368"/>
              <a:gd name="connsiteY2" fmla="*/ 1423907 h 1636995"/>
              <a:gd name="connsiteX3" fmla="*/ 692876 w 4322368"/>
              <a:gd name="connsiteY3" fmla="*/ 1636995 h 1636995"/>
              <a:gd name="connsiteX4" fmla="*/ 0 w 4322368"/>
              <a:gd name="connsiteY4" fmla="*/ 0 h 1636995"/>
              <a:gd name="connsiteX0" fmla="*/ 0 w 4322368"/>
              <a:gd name="connsiteY0" fmla="*/ 0 h 1636995"/>
              <a:gd name="connsiteX1" fmla="*/ 4322368 w 4322368"/>
              <a:gd name="connsiteY1" fmla="*/ 0 h 1636995"/>
              <a:gd name="connsiteX2" fmla="*/ 4298567 w 4322368"/>
              <a:gd name="connsiteY2" fmla="*/ 1516626 h 1636995"/>
              <a:gd name="connsiteX3" fmla="*/ 692876 w 4322368"/>
              <a:gd name="connsiteY3" fmla="*/ 1636995 h 1636995"/>
              <a:gd name="connsiteX4" fmla="*/ 0 w 4322368"/>
              <a:gd name="connsiteY4" fmla="*/ 0 h 1636995"/>
              <a:gd name="connsiteX0" fmla="*/ 775680 w 3629492"/>
              <a:gd name="connsiteY0" fmla="*/ 892650 h 1636995"/>
              <a:gd name="connsiteX1" fmla="*/ 3629492 w 3629492"/>
              <a:gd name="connsiteY1" fmla="*/ 0 h 1636995"/>
              <a:gd name="connsiteX2" fmla="*/ 3605691 w 3629492"/>
              <a:gd name="connsiteY2" fmla="*/ 1516626 h 1636995"/>
              <a:gd name="connsiteX3" fmla="*/ 0 w 3629492"/>
              <a:gd name="connsiteY3" fmla="*/ 1636995 h 1636995"/>
              <a:gd name="connsiteX4" fmla="*/ 775680 w 3629492"/>
              <a:gd name="connsiteY4" fmla="*/ 892650 h 1636995"/>
              <a:gd name="connsiteX0" fmla="*/ 471659 w 3629492"/>
              <a:gd name="connsiteY0" fmla="*/ 365475 h 1636995"/>
              <a:gd name="connsiteX1" fmla="*/ 3629492 w 3629492"/>
              <a:gd name="connsiteY1" fmla="*/ 0 h 1636995"/>
              <a:gd name="connsiteX2" fmla="*/ 3605691 w 3629492"/>
              <a:gd name="connsiteY2" fmla="*/ 1516626 h 1636995"/>
              <a:gd name="connsiteX3" fmla="*/ 0 w 3629492"/>
              <a:gd name="connsiteY3" fmla="*/ 1636995 h 1636995"/>
              <a:gd name="connsiteX4" fmla="*/ 471659 w 3629492"/>
              <a:gd name="connsiteY4" fmla="*/ 365475 h 1636995"/>
              <a:gd name="connsiteX0" fmla="*/ 471659 w 3605691"/>
              <a:gd name="connsiteY0" fmla="*/ 0 h 1271520"/>
              <a:gd name="connsiteX1" fmla="*/ 2963271 w 3605691"/>
              <a:gd name="connsiteY1" fmla="*/ 262941 h 1271520"/>
              <a:gd name="connsiteX2" fmla="*/ 3605691 w 3605691"/>
              <a:gd name="connsiteY2" fmla="*/ 1151151 h 1271520"/>
              <a:gd name="connsiteX3" fmla="*/ 0 w 3605691"/>
              <a:gd name="connsiteY3" fmla="*/ 1271520 h 1271520"/>
              <a:gd name="connsiteX4" fmla="*/ 471659 w 3605691"/>
              <a:gd name="connsiteY4" fmla="*/ 0 h 1271520"/>
              <a:gd name="connsiteX0" fmla="*/ 738737 w 3605691"/>
              <a:gd name="connsiteY0" fmla="*/ 151871 h 1008579"/>
              <a:gd name="connsiteX1" fmla="*/ 2963271 w 3605691"/>
              <a:gd name="connsiteY1" fmla="*/ 0 h 1008579"/>
              <a:gd name="connsiteX2" fmla="*/ 3605691 w 3605691"/>
              <a:gd name="connsiteY2" fmla="*/ 888210 h 1008579"/>
              <a:gd name="connsiteX3" fmla="*/ 0 w 3605691"/>
              <a:gd name="connsiteY3" fmla="*/ 1008579 h 1008579"/>
              <a:gd name="connsiteX4" fmla="*/ 738737 w 3605691"/>
              <a:gd name="connsiteY4" fmla="*/ 151871 h 1008579"/>
              <a:gd name="connsiteX0" fmla="*/ 487972 w 3605691"/>
              <a:gd name="connsiteY0" fmla="*/ 0 h 1254225"/>
              <a:gd name="connsiteX1" fmla="*/ 2963271 w 3605691"/>
              <a:gd name="connsiteY1" fmla="*/ 245646 h 1254225"/>
              <a:gd name="connsiteX2" fmla="*/ 3605691 w 3605691"/>
              <a:gd name="connsiteY2" fmla="*/ 1133856 h 1254225"/>
              <a:gd name="connsiteX3" fmla="*/ 0 w 3605691"/>
              <a:gd name="connsiteY3" fmla="*/ 1254225 h 1254225"/>
              <a:gd name="connsiteX4" fmla="*/ 487972 w 3605691"/>
              <a:gd name="connsiteY4" fmla="*/ 0 h 1254225"/>
              <a:gd name="connsiteX0" fmla="*/ 487972 w 3605691"/>
              <a:gd name="connsiteY0" fmla="*/ 0 h 1254225"/>
              <a:gd name="connsiteX1" fmla="*/ 2547207 w 3605691"/>
              <a:gd name="connsiteY1" fmla="*/ 670782 h 1254225"/>
              <a:gd name="connsiteX2" fmla="*/ 3605691 w 3605691"/>
              <a:gd name="connsiteY2" fmla="*/ 1133856 h 1254225"/>
              <a:gd name="connsiteX3" fmla="*/ 0 w 3605691"/>
              <a:gd name="connsiteY3" fmla="*/ 1254225 h 1254225"/>
              <a:gd name="connsiteX4" fmla="*/ 487972 w 3605691"/>
              <a:gd name="connsiteY4" fmla="*/ 0 h 1254225"/>
              <a:gd name="connsiteX0" fmla="*/ 487972 w 3605691"/>
              <a:gd name="connsiteY0" fmla="*/ 0 h 1254225"/>
              <a:gd name="connsiteX1" fmla="*/ 2447092 w 3605691"/>
              <a:gd name="connsiteY1" fmla="*/ 758680 h 1254225"/>
              <a:gd name="connsiteX2" fmla="*/ 3605691 w 3605691"/>
              <a:gd name="connsiteY2" fmla="*/ 1133856 h 1254225"/>
              <a:gd name="connsiteX3" fmla="*/ 0 w 3605691"/>
              <a:gd name="connsiteY3" fmla="*/ 1254225 h 1254225"/>
              <a:gd name="connsiteX4" fmla="*/ 487972 w 3605691"/>
              <a:gd name="connsiteY4" fmla="*/ 0 h 1254225"/>
              <a:gd name="connsiteX0" fmla="*/ 487972 w 3605691"/>
              <a:gd name="connsiteY0" fmla="*/ 0 h 1254225"/>
              <a:gd name="connsiteX1" fmla="*/ 2455384 w 3605691"/>
              <a:gd name="connsiteY1" fmla="*/ 705103 h 1254225"/>
              <a:gd name="connsiteX2" fmla="*/ 3605691 w 3605691"/>
              <a:gd name="connsiteY2" fmla="*/ 1133856 h 1254225"/>
              <a:gd name="connsiteX3" fmla="*/ 0 w 3605691"/>
              <a:gd name="connsiteY3" fmla="*/ 1254225 h 1254225"/>
              <a:gd name="connsiteX4" fmla="*/ 487972 w 3605691"/>
              <a:gd name="connsiteY4" fmla="*/ 0 h 1254225"/>
              <a:gd name="connsiteX0" fmla="*/ 485298 w 3605691"/>
              <a:gd name="connsiteY0" fmla="*/ 0 h 1277849"/>
              <a:gd name="connsiteX1" fmla="*/ 2455384 w 3605691"/>
              <a:gd name="connsiteY1" fmla="*/ 728727 h 1277849"/>
              <a:gd name="connsiteX2" fmla="*/ 3605691 w 3605691"/>
              <a:gd name="connsiteY2" fmla="*/ 1157480 h 1277849"/>
              <a:gd name="connsiteX3" fmla="*/ 0 w 3605691"/>
              <a:gd name="connsiteY3" fmla="*/ 1277849 h 1277849"/>
              <a:gd name="connsiteX4" fmla="*/ 485298 w 3605691"/>
              <a:gd name="connsiteY4" fmla="*/ 0 h 1277849"/>
              <a:gd name="connsiteX0" fmla="*/ 485298 w 3605691"/>
              <a:gd name="connsiteY0" fmla="*/ 0 h 1277849"/>
              <a:gd name="connsiteX1" fmla="*/ 2466349 w 3605691"/>
              <a:gd name="connsiteY1" fmla="*/ 698774 h 1277849"/>
              <a:gd name="connsiteX2" fmla="*/ 3605691 w 3605691"/>
              <a:gd name="connsiteY2" fmla="*/ 1157480 h 1277849"/>
              <a:gd name="connsiteX3" fmla="*/ 0 w 3605691"/>
              <a:gd name="connsiteY3" fmla="*/ 1277849 h 1277849"/>
              <a:gd name="connsiteX4" fmla="*/ 485298 w 3605691"/>
              <a:gd name="connsiteY4" fmla="*/ 0 h 1277849"/>
              <a:gd name="connsiteX0" fmla="*/ 485298 w 3716501"/>
              <a:gd name="connsiteY0" fmla="*/ 0 h 1277849"/>
              <a:gd name="connsiteX1" fmla="*/ 2466349 w 3716501"/>
              <a:gd name="connsiteY1" fmla="*/ 698774 h 1277849"/>
              <a:gd name="connsiteX2" fmla="*/ 3716501 w 3716501"/>
              <a:gd name="connsiteY2" fmla="*/ 1164079 h 1277849"/>
              <a:gd name="connsiteX3" fmla="*/ 0 w 3716501"/>
              <a:gd name="connsiteY3" fmla="*/ 1277849 h 1277849"/>
              <a:gd name="connsiteX4" fmla="*/ 485298 w 3716501"/>
              <a:gd name="connsiteY4" fmla="*/ 0 h 1277849"/>
              <a:gd name="connsiteX0" fmla="*/ 482071 w 3716501"/>
              <a:gd name="connsiteY0" fmla="*/ 0 h 1291201"/>
              <a:gd name="connsiteX1" fmla="*/ 2466349 w 3716501"/>
              <a:gd name="connsiteY1" fmla="*/ 712126 h 1291201"/>
              <a:gd name="connsiteX2" fmla="*/ 3716501 w 3716501"/>
              <a:gd name="connsiteY2" fmla="*/ 1177431 h 1291201"/>
              <a:gd name="connsiteX3" fmla="*/ 0 w 3716501"/>
              <a:gd name="connsiteY3" fmla="*/ 1291201 h 1291201"/>
              <a:gd name="connsiteX4" fmla="*/ 482071 w 3716501"/>
              <a:gd name="connsiteY4" fmla="*/ 0 h 129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6501" h="1291201">
                <a:moveTo>
                  <a:pt x="482071" y="0"/>
                </a:moveTo>
                <a:lnTo>
                  <a:pt x="2466349" y="712126"/>
                </a:lnTo>
                <a:lnTo>
                  <a:pt x="3716501" y="1177431"/>
                </a:lnTo>
                <a:lnTo>
                  <a:pt x="0" y="1291201"/>
                </a:lnTo>
                <a:lnTo>
                  <a:pt x="48207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itle 1"/>
          <p:cNvSpPr>
            <a:spLocks noGrp="1"/>
          </p:cNvSpPr>
          <p:nvPr>
            <p:ph type="title" hasCustomPrompt="1"/>
          </p:nvPr>
        </p:nvSpPr>
        <p:spPr>
          <a:xfrm>
            <a:off x="887104" y="141669"/>
            <a:ext cx="10027162" cy="850004"/>
          </a:xfrm>
        </p:spPr>
        <p:txBody>
          <a:bodyPr>
            <a:normAutofit/>
          </a:bodyPr>
          <a:lstStyle>
            <a:lvl1pPr>
              <a:defRPr sz="4000" b="1">
                <a:solidFill>
                  <a:schemeClr val="accent2"/>
                </a:solidFill>
                <a:latin typeface="+mn-lt"/>
              </a:defRPr>
            </a:lvl1pPr>
          </a:lstStyle>
          <a:p>
            <a:r>
              <a:rPr lang="en-US"/>
              <a:t>Click to edit title</a:t>
            </a:r>
            <a:endParaRPr lang="en-GB"/>
          </a:p>
        </p:txBody>
      </p:sp>
      <p:cxnSp>
        <p:nvCxnSpPr>
          <p:cNvPr id="9" name="Straight Connector 8"/>
          <p:cNvCxnSpPr>
            <a:endCxn id="22" idx="4"/>
          </p:cNvCxnSpPr>
          <p:nvPr userDrawn="1"/>
        </p:nvCxnSpPr>
        <p:spPr>
          <a:xfrm>
            <a:off x="1376885" y="2173060"/>
            <a:ext cx="0" cy="2672344"/>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Oval 10"/>
          <p:cNvSpPr/>
          <p:nvPr userDrawn="1"/>
        </p:nvSpPr>
        <p:spPr>
          <a:xfrm>
            <a:off x="1150360" y="1946535"/>
            <a:ext cx="453050" cy="453050"/>
          </a:xfrm>
          <a:prstGeom prst="ellipse">
            <a:avLst/>
          </a:prstGeom>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3" name="Oval 12"/>
          <p:cNvSpPr/>
          <p:nvPr userDrawn="1"/>
        </p:nvSpPr>
        <p:spPr>
          <a:xfrm>
            <a:off x="1150360" y="3130701"/>
            <a:ext cx="453050" cy="453050"/>
          </a:xfrm>
          <a:prstGeom prst="ellipse">
            <a:avLst/>
          </a:prstGeom>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0" name="Content Placeholder 2"/>
          <p:cNvSpPr>
            <a:spLocks noGrp="1"/>
          </p:cNvSpPr>
          <p:nvPr>
            <p:ph idx="14" hasCustomPrompt="1"/>
          </p:nvPr>
        </p:nvSpPr>
        <p:spPr>
          <a:xfrm>
            <a:off x="1977725" y="1878120"/>
            <a:ext cx="9002581" cy="659118"/>
          </a:xfrm>
        </p:spPr>
        <p:txBody>
          <a:bodyPr>
            <a:normAutofit/>
          </a:bodyPr>
          <a:lstStyle>
            <a:lvl1pPr marL="0" indent="0">
              <a:lnSpc>
                <a:spcPct val="100000"/>
              </a:lnSpc>
              <a:spcBef>
                <a:spcPts val="600"/>
              </a:spcBef>
              <a:spcAft>
                <a:spcPts val="600"/>
              </a:spcAft>
              <a:buFont typeface="Calibri" panose="020F0502020204030204" pitchFamily="34" charset="0"/>
              <a:buNone/>
              <a:defRPr sz="3200" baseline="0"/>
            </a:lvl1pPr>
            <a:lvl2pPr marL="1028700" indent="-571500">
              <a:lnSpc>
                <a:spcPct val="100000"/>
              </a:lnSpc>
              <a:spcBef>
                <a:spcPts val="600"/>
              </a:spcBef>
              <a:spcAft>
                <a:spcPts val="600"/>
              </a:spcAft>
              <a:buFont typeface="Calibri" panose="020F0502020204030204" pitchFamily="34" charset="0"/>
              <a:buChar char="­"/>
              <a:defRPr sz="3200" baseline="0"/>
            </a:lvl2pPr>
            <a:lvl3pPr marL="1371600" indent="-457200">
              <a:lnSpc>
                <a:spcPct val="100000"/>
              </a:lnSpc>
              <a:spcBef>
                <a:spcPts val="600"/>
              </a:spcBef>
              <a:spcAft>
                <a:spcPts val="600"/>
              </a:spcAft>
              <a:buFont typeface="Calibri" panose="020F050202020403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Add text</a:t>
            </a:r>
          </a:p>
        </p:txBody>
      </p:sp>
      <p:sp>
        <p:nvSpPr>
          <p:cNvPr id="22" name="Oval 21"/>
          <p:cNvSpPr/>
          <p:nvPr userDrawn="1"/>
        </p:nvSpPr>
        <p:spPr>
          <a:xfrm>
            <a:off x="1150360" y="4392354"/>
            <a:ext cx="453050" cy="453050"/>
          </a:xfrm>
          <a:prstGeom prst="ellipse">
            <a:avLst/>
          </a:prstGeom>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4" name="Content Placeholder 2"/>
          <p:cNvSpPr>
            <a:spLocks noGrp="1"/>
          </p:cNvSpPr>
          <p:nvPr>
            <p:ph idx="16" hasCustomPrompt="1"/>
          </p:nvPr>
        </p:nvSpPr>
        <p:spPr>
          <a:xfrm>
            <a:off x="1977725" y="3014893"/>
            <a:ext cx="9001854" cy="659118"/>
          </a:xfrm>
        </p:spPr>
        <p:txBody>
          <a:bodyPr>
            <a:normAutofit/>
          </a:bodyPr>
          <a:lstStyle>
            <a:lvl1pPr marL="0" indent="0">
              <a:lnSpc>
                <a:spcPct val="100000"/>
              </a:lnSpc>
              <a:spcBef>
                <a:spcPts val="600"/>
              </a:spcBef>
              <a:spcAft>
                <a:spcPts val="600"/>
              </a:spcAft>
              <a:buFont typeface="Calibri" panose="020F0502020204030204" pitchFamily="34" charset="0"/>
              <a:buNone/>
              <a:defRPr sz="3200" baseline="0"/>
            </a:lvl1pPr>
            <a:lvl2pPr marL="1028700" indent="-571500">
              <a:lnSpc>
                <a:spcPct val="100000"/>
              </a:lnSpc>
              <a:spcBef>
                <a:spcPts val="600"/>
              </a:spcBef>
              <a:spcAft>
                <a:spcPts val="600"/>
              </a:spcAft>
              <a:buFont typeface="Calibri" panose="020F0502020204030204" pitchFamily="34" charset="0"/>
              <a:buChar char="­"/>
              <a:defRPr sz="3200" baseline="0"/>
            </a:lvl2pPr>
            <a:lvl3pPr marL="1371600" indent="-457200">
              <a:lnSpc>
                <a:spcPct val="100000"/>
              </a:lnSpc>
              <a:spcBef>
                <a:spcPts val="600"/>
              </a:spcBef>
              <a:spcAft>
                <a:spcPts val="600"/>
              </a:spcAft>
              <a:buFont typeface="Calibri" panose="020F050202020403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Add text</a:t>
            </a:r>
          </a:p>
        </p:txBody>
      </p:sp>
      <p:sp>
        <p:nvSpPr>
          <p:cNvPr id="26" name="Content Placeholder 2"/>
          <p:cNvSpPr>
            <a:spLocks noGrp="1"/>
          </p:cNvSpPr>
          <p:nvPr>
            <p:ph idx="18" hasCustomPrompt="1"/>
          </p:nvPr>
        </p:nvSpPr>
        <p:spPr>
          <a:xfrm>
            <a:off x="1977725" y="4289320"/>
            <a:ext cx="9019981" cy="659118"/>
          </a:xfrm>
        </p:spPr>
        <p:txBody>
          <a:bodyPr>
            <a:normAutofit/>
          </a:bodyPr>
          <a:lstStyle>
            <a:lvl1pPr marL="0" indent="0">
              <a:lnSpc>
                <a:spcPct val="100000"/>
              </a:lnSpc>
              <a:spcBef>
                <a:spcPts val="600"/>
              </a:spcBef>
              <a:spcAft>
                <a:spcPts val="600"/>
              </a:spcAft>
              <a:buFont typeface="Calibri" panose="020F0502020204030204" pitchFamily="34" charset="0"/>
              <a:buNone/>
              <a:defRPr sz="3200" baseline="0"/>
            </a:lvl1pPr>
            <a:lvl2pPr marL="1028700" indent="-571500">
              <a:lnSpc>
                <a:spcPct val="100000"/>
              </a:lnSpc>
              <a:spcBef>
                <a:spcPts val="600"/>
              </a:spcBef>
              <a:spcAft>
                <a:spcPts val="600"/>
              </a:spcAft>
              <a:buFont typeface="Calibri" panose="020F0502020204030204" pitchFamily="34" charset="0"/>
              <a:buChar char="­"/>
              <a:defRPr sz="3200" baseline="0"/>
            </a:lvl2pPr>
            <a:lvl3pPr marL="1371600" indent="-457200">
              <a:lnSpc>
                <a:spcPct val="100000"/>
              </a:lnSpc>
              <a:spcBef>
                <a:spcPts val="600"/>
              </a:spcBef>
              <a:spcAft>
                <a:spcPts val="600"/>
              </a:spcAft>
              <a:buFont typeface="Calibri" panose="020F050202020403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Add text</a:t>
            </a:r>
          </a:p>
        </p:txBody>
      </p:sp>
      <p:sp>
        <p:nvSpPr>
          <p:cNvPr id="5" name="Date Placeholder 4"/>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Footer Placeholder 6"/>
          <p:cNvSpPr>
            <a:spLocks noGrp="1"/>
          </p:cNvSpPr>
          <p:nvPr>
            <p:ph type="ftr" sz="quarter" idx="2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Slide Number Placeholder 13"/>
          <p:cNvSpPr>
            <a:spLocks noGrp="1"/>
          </p:cNvSpPr>
          <p:nvPr>
            <p:ph type="sldNum" sz="quarter" idx="21"/>
          </p:nvPr>
        </p:nvSpPr>
        <p:spPr/>
        <p:txBody>
          <a:bodyPr/>
          <a:lstStyle/>
          <a:p>
            <a:pPr>
              <a:defRPr/>
            </a:pPr>
            <a:fld id="{7EA21C69-6EA0-4F79-A77B-7D7E7C490D3B}" type="slidenum">
              <a:rPr lang="en-GB" smtClean="0">
                <a:solidFill>
                  <a:srgbClr val="000000"/>
                </a:solidFill>
              </a:rPr>
              <a:pPr>
                <a:defRPr/>
              </a:pPr>
              <a:t>‹#›</a:t>
            </a:fld>
            <a:endParaRPr lang="en-GB">
              <a:solidFill>
                <a:srgbClr val="000000"/>
              </a:solidFill>
            </a:endParaRPr>
          </a:p>
        </p:txBody>
      </p:sp>
      <p:sp>
        <p:nvSpPr>
          <p:cNvPr id="2" name="TextBox 1">
            <a:extLst>
              <a:ext uri="{FF2B5EF4-FFF2-40B4-BE49-F238E27FC236}">
                <a16:creationId xmlns:a16="http://schemas.microsoft.com/office/drawing/2014/main" id="{C65ABD55-463F-DB6E-09BD-07434C3F16D8}"/>
              </a:ext>
            </a:extLst>
          </p:cNvPr>
          <p:cNvSpPr txBox="1"/>
          <p:nvPr userDrawn="1">
            <p:custDataLst>
              <p:tags r:id="rId1"/>
            </p:custDataLst>
          </p:nvPr>
        </p:nvSpPr>
        <p:spPr>
          <a:xfrm>
            <a:off x="126999"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spTree>
    <p:extLst>
      <p:ext uri="{BB962C8B-B14F-4D97-AF65-F5344CB8AC3E}">
        <p14:creationId xmlns:p14="http://schemas.microsoft.com/office/powerpoint/2010/main" val="38909079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4 points">
    <p:bg>
      <p:bgRef idx="1001">
        <a:schemeClr val="bg1"/>
      </p:bgRef>
    </p:bg>
    <p:spTree>
      <p:nvGrpSpPr>
        <p:cNvPr id="1" name=""/>
        <p:cNvGrpSpPr/>
        <p:nvPr/>
      </p:nvGrpSpPr>
      <p:grpSpPr>
        <a:xfrm>
          <a:off x="0" y="0"/>
          <a:ext cx="0" cy="0"/>
          <a:chOff x="0" y="0"/>
          <a:chExt cx="0" cy="0"/>
        </a:xfrm>
      </p:grpSpPr>
      <p:pic>
        <p:nvPicPr>
          <p:cNvPr id="8" name="Picture 7" descr="jfsc-icon-wh.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3352" y="6369935"/>
            <a:ext cx="298732" cy="298732"/>
          </a:xfrm>
          <a:prstGeom prst="rect">
            <a:avLst/>
          </a:prstGeom>
        </p:spPr>
      </p:pic>
      <p:sp>
        <p:nvSpPr>
          <p:cNvPr id="10" name="Rectangle 7"/>
          <p:cNvSpPr/>
          <p:nvPr userDrawn="1"/>
        </p:nvSpPr>
        <p:spPr>
          <a:xfrm rot="4330473" flipH="1">
            <a:off x="10055324" y="1211607"/>
            <a:ext cx="4178454" cy="1241049"/>
          </a:xfrm>
          <a:custGeom>
            <a:avLst/>
            <a:gdLst>
              <a:gd name="connsiteX0" fmla="*/ 0 w 6475080"/>
              <a:gd name="connsiteY0" fmla="*/ 0 h 2627627"/>
              <a:gd name="connsiteX1" fmla="*/ 6475080 w 6475080"/>
              <a:gd name="connsiteY1" fmla="*/ 0 h 2627627"/>
              <a:gd name="connsiteX2" fmla="*/ 6475080 w 6475080"/>
              <a:gd name="connsiteY2" fmla="*/ 2627627 h 2627627"/>
              <a:gd name="connsiteX3" fmla="*/ 0 w 6475080"/>
              <a:gd name="connsiteY3" fmla="*/ 2627627 h 2627627"/>
              <a:gd name="connsiteX4" fmla="*/ 0 w 6475080"/>
              <a:gd name="connsiteY4" fmla="*/ 0 h 2627627"/>
              <a:gd name="connsiteX0" fmla="*/ 0 w 6475080"/>
              <a:gd name="connsiteY0" fmla="*/ 0 h 2627627"/>
              <a:gd name="connsiteX1" fmla="*/ 4020811 w 6475080"/>
              <a:gd name="connsiteY1" fmla="*/ 2154120 h 2627627"/>
              <a:gd name="connsiteX2" fmla="*/ 6475080 w 6475080"/>
              <a:gd name="connsiteY2" fmla="*/ 2627627 h 2627627"/>
              <a:gd name="connsiteX3" fmla="*/ 0 w 6475080"/>
              <a:gd name="connsiteY3" fmla="*/ 2627627 h 2627627"/>
              <a:gd name="connsiteX4" fmla="*/ 0 w 6475080"/>
              <a:gd name="connsiteY4" fmla="*/ 0 h 2627627"/>
              <a:gd name="connsiteX0" fmla="*/ 0 w 6475080"/>
              <a:gd name="connsiteY0" fmla="*/ 0 h 2627627"/>
              <a:gd name="connsiteX1" fmla="*/ 4475652 w 6475080"/>
              <a:gd name="connsiteY1" fmla="*/ 1603438 h 2627627"/>
              <a:gd name="connsiteX2" fmla="*/ 6475080 w 6475080"/>
              <a:gd name="connsiteY2" fmla="*/ 2627627 h 2627627"/>
              <a:gd name="connsiteX3" fmla="*/ 0 w 6475080"/>
              <a:gd name="connsiteY3" fmla="*/ 2627627 h 2627627"/>
              <a:gd name="connsiteX4" fmla="*/ 0 w 6475080"/>
              <a:gd name="connsiteY4" fmla="*/ 0 h 2627627"/>
              <a:gd name="connsiteX0" fmla="*/ 0 w 4812147"/>
              <a:gd name="connsiteY0" fmla="*/ 0 h 2644181"/>
              <a:gd name="connsiteX1" fmla="*/ 4475652 w 4812147"/>
              <a:gd name="connsiteY1" fmla="*/ 1603438 h 2644181"/>
              <a:gd name="connsiteX2" fmla="*/ 4812147 w 4812147"/>
              <a:gd name="connsiteY2" fmla="*/ 2644181 h 2644181"/>
              <a:gd name="connsiteX3" fmla="*/ 0 w 4812147"/>
              <a:gd name="connsiteY3" fmla="*/ 2627627 h 2644181"/>
              <a:gd name="connsiteX4" fmla="*/ 0 w 4812147"/>
              <a:gd name="connsiteY4" fmla="*/ 0 h 2644181"/>
              <a:gd name="connsiteX0" fmla="*/ 0 w 4812147"/>
              <a:gd name="connsiteY0" fmla="*/ 0 h 2790371"/>
              <a:gd name="connsiteX1" fmla="*/ 4475652 w 4812147"/>
              <a:gd name="connsiteY1" fmla="*/ 1603438 h 2790371"/>
              <a:gd name="connsiteX2" fmla="*/ 4812147 w 4812147"/>
              <a:gd name="connsiteY2" fmla="*/ 2644181 h 2790371"/>
              <a:gd name="connsiteX3" fmla="*/ 633693 w 4812147"/>
              <a:gd name="connsiteY3" fmla="*/ 2790371 h 2790371"/>
              <a:gd name="connsiteX4" fmla="*/ 0 w 4812147"/>
              <a:gd name="connsiteY4" fmla="*/ 0 h 2790371"/>
              <a:gd name="connsiteX0" fmla="*/ 2361868 w 4178454"/>
              <a:gd name="connsiteY0" fmla="*/ 441239 h 1186933"/>
              <a:gd name="connsiteX1" fmla="*/ 3841959 w 4178454"/>
              <a:gd name="connsiteY1" fmla="*/ 0 h 1186933"/>
              <a:gd name="connsiteX2" fmla="*/ 4178454 w 4178454"/>
              <a:gd name="connsiteY2" fmla="*/ 1040743 h 1186933"/>
              <a:gd name="connsiteX3" fmla="*/ 0 w 4178454"/>
              <a:gd name="connsiteY3" fmla="*/ 1186933 h 1186933"/>
              <a:gd name="connsiteX4" fmla="*/ 2361868 w 4178454"/>
              <a:gd name="connsiteY4" fmla="*/ 441239 h 1186933"/>
              <a:gd name="connsiteX0" fmla="*/ 2361868 w 4178454"/>
              <a:gd name="connsiteY0" fmla="*/ 483371 h 1229065"/>
              <a:gd name="connsiteX1" fmla="*/ 3815772 w 4178454"/>
              <a:gd name="connsiteY1" fmla="*/ 0 h 1229065"/>
              <a:gd name="connsiteX2" fmla="*/ 4178454 w 4178454"/>
              <a:gd name="connsiteY2" fmla="*/ 1082875 h 1229065"/>
              <a:gd name="connsiteX3" fmla="*/ 0 w 4178454"/>
              <a:gd name="connsiteY3" fmla="*/ 1229065 h 1229065"/>
              <a:gd name="connsiteX4" fmla="*/ 2361868 w 4178454"/>
              <a:gd name="connsiteY4" fmla="*/ 483371 h 1229065"/>
              <a:gd name="connsiteX0" fmla="*/ 2361868 w 4178454"/>
              <a:gd name="connsiteY0" fmla="*/ 483371 h 1229065"/>
              <a:gd name="connsiteX1" fmla="*/ 3815772 w 4178454"/>
              <a:gd name="connsiteY1" fmla="*/ 0 h 1229065"/>
              <a:gd name="connsiteX2" fmla="*/ 4178454 w 4178454"/>
              <a:gd name="connsiteY2" fmla="*/ 1082875 h 1229065"/>
              <a:gd name="connsiteX3" fmla="*/ 0 w 4178454"/>
              <a:gd name="connsiteY3" fmla="*/ 1229065 h 1229065"/>
              <a:gd name="connsiteX4" fmla="*/ 2361868 w 4178454"/>
              <a:gd name="connsiteY4" fmla="*/ 483371 h 1229065"/>
              <a:gd name="connsiteX0" fmla="*/ 2360038 w 4178454"/>
              <a:gd name="connsiteY0" fmla="*/ 477679 h 1229065"/>
              <a:gd name="connsiteX1" fmla="*/ 3815772 w 4178454"/>
              <a:gd name="connsiteY1" fmla="*/ 0 h 1229065"/>
              <a:gd name="connsiteX2" fmla="*/ 4178454 w 4178454"/>
              <a:gd name="connsiteY2" fmla="*/ 1082875 h 1229065"/>
              <a:gd name="connsiteX3" fmla="*/ 0 w 4178454"/>
              <a:gd name="connsiteY3" fmla="*/ 1229065 h 1229065"/>
              <a:gd name="connsiteX4" fmla="*/ 2360038 w 4178454"/>
              <a:gd name="connsiteY4" fmla="*/ 477679 h 1229065"/>
              <a:gd name="connsiteX0" fmla="*/ 2356379 w 4178454"/>
              <a:gd name="connsiteY0" fmla="*/ 466300 h 1229065"/>
              <a:gd name="connsiteX1" fmla="*/ 3815772 w 4178454"/>
              <a:gd name="connsiteY1" fmla="*/ 0 h 1229065"/>
              <a:gd name="connsiteX2" fmla="*/ 4178454 w 4178454"/>
              <a:gd name="connsiteY2" fmla="*/ 1082875 h 1229065"/>
              <a:gd name="connsiteX3" fmla="*/ 0 w 4178454"/>
              <a:gd name="connsiteY3" fmla="*/ 1229065 h 1229065"/>
              <a:gd name="connsiteX4" fmla="*/ 2356379 w 4178454"/>
              <a:gd name="connsiteY4" fmla="*/ 466300 h 1229065"/>
              <a:gd name="connsiteX0" fmla="*/ 2356379 w 4178454"/>
              <a:gd name="connsiteY0" fmla="*/ 478284 h 1241049"/>
              <a:gd name="connsiteX1" fmla="*/ 3821924 w 4178454"/>
              <a:gd name="connsiteY1" fmla="*/ 0 h 1241049"/>
              <a:gd name="connsiteX2" fmla="*/ 4178454 w 4178454"/>
              <a:gd name="connsiteY2" fmla="*/ 1094859 h 1241049"/>
              <a:gd name="connsiteX3" fmla="*/ 0 w 4178454"/>
              <a:gd name="connsiteY3" fmla="*/ 1241049 h 1241049"/>
              <a:gd name="connsiteX4" fmla="*/ 2356379 w 4178454"/>
              <a:gd name="connsiteY4" fmla="*/ 478284 h 1241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454" h="1241049">
                <a:moveTo>
                  <a:pt x="2356379" y="478284"/>
                </a:moveTo>
                <a:lnTo>
                  <a:pt x="3821924" y="0"/>
                </a:lnTo>
                <a:lnTo>
                  <a:pt x="4178454" y="1094859"/>
                </a:lnTo>
                <a:lnTo>
                  <a:pt x="0" y="1241049"/>
                </a:lnTo>
                <a:lnTo>
                  <a:pt x="2356379" y="478284"/>
                </a:lnTo>
                <a:close/>
              </a:path>
            </a:pathLst>
          </a:custGeom>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2"/>
          <p:cNvSpPr/>
          <p:nvPr userDrawn="1"/>
        </p:nvSpPr>
        <p:spPr>
          <a:xfrm rot="12006456" flipH="1">
            <a:off x="-342963" y="6076836"/>
            <a:ext cx="3716501" cy="1291201"/>
          </a:xfrm>
          <a:custGeom>
            <a:avLst/>
            <a:gdLst>
              <a:gd name="connsiteX0" fmla="*/ 0 w 4322368"/>
              <a:gd name="connsiteY0" fmla="*/ 0 h 1423907"/>
              <a:gd name="connsiteX1" fmla="*/ 4322368 w 4322368"/>
              <a:gd name="connsiteY1" fmla="*/ 0 h 1423907"/>
              <a:gd name="connsiteX2" fmla="*/ 4322368 w 4322368"/>
              <a:gd name="connsiteY2" fmla="*/ 1423907 h 1423907"/>
              <a:gd name="connsiteX3" fmla="*/ 0 w 4322368"/>
              <a:gd name="connsiteY3" fmla="*/ 1423907 h 1423907"/>
              <a:gd name="connsiteX4" fmla="*/ 0 w 4322368"/>
              <a:gd name="connsiteY4" fmla="*/ 0 h 1423907"/>
              <a:gd name="connsiteX0" fmla="*/ 0 w 4322368"/>
              <a:gd name="connsiteY0" fmla="*/ 0 h 1423907"/>
              <a:gd name="connsiteX1" fmla="*/ 4322368 w 4322368"/>
              <a:gd name="connsiteY1" fmla="*/ 0 h 1423907"/>
              <a:gd name="connsiteX2" fmla="*/ 4322368 w 4322368"/>
              <a:gd name="connsiteY2" fmla="*/ 1423907 h 1423907"/>
              <a:gd name="connsiteX3" fmla="*/ 1169596 w 4322368"/>
              <a:gd name="connsiteY3" fmla="*/ 584189 h 1423907"/>
              <a:gd name="connsiteX4" fmla="*/ 0 w 4322368"/>
              <a:gd name="connsiteY4" fmla="*/ 0 h 1423907"/>
              <a:gd name="connsiteX0" fmla="*/ 0 w 4322368"/>
              <a:gd name="connsiteY0" fmla="*/ 0 h 1636995"/>
              <a:gd name="connsiteX1" fmla="*/ 4322368 w 4322368"/>
              <a:gd name="connsiteY1" fmla="*/ 0 h 1636995"/>
              <a:gd name="connsiteX2" fmla="*/ 4322368 w 4322368"/>
              <a:gd name="connsiteY2" fmla="*/ 1423907 h 1636995"/>
              <a:gd name="connsiteX3" fmla="*/ 692876 w 4322368"/>
              <a:gd name="connsiteY3" fmla="*/ 1636995 h 1636995"/>
              <a:gd name="connsiteX4" fmla="*/ 0 w 4322368"/>
              <a:gd name="connsiteY4" fmla="*/ 0 h 1636995"/>
              <a:gd name="connsiteX0" fmla="*/ 0 w 4322368"/>
              <a:gd name="connsiteY0" fmla="*/ 0 h 1636995"/>
              <a:gd name="connsiteX1" fmla="*/ 4322368 w 4322368"/>
              <a:gd name="connsiteY1" fmla="*/ 0 h 1636995"/>
              <a:gd name="connsiteX2" fmla="*/ 4298567 w 4322368"/>
              <a:gd name="connsiteY2" fmla="*/ 1516626 h 1636995"/>
              <a:gd name="connsiteX3" fmla="*/ 692876 w 4322368"/>
              <a:gd name="connsiteY3" fmla="*/ 1636995 h 1636995"/>
              <a:gd name="connsiteX4" fmla="*/ 0 w 4322368"/>
              <a:gd name="connsiteY4" fmla="*/ 0 h 1636995"/>
              <a:gd name="connsiteX0" fmla="*/ 775680 w 3629492"/>
              <a:gd name="connsiteY0" fmla="*/ 892650 h 1636995"/>
              <a:gd name="connsiteX1" fmla="*/ 3629492 w 3629492"/>
              <a:gd name="connsiteY1" fmla="*/ 0 h 1636995"/>
              <a:gd name="connsiteX2" fmla="*/ 3605691 w 3629492"/>
              <a:gd name="connsiteY2" fmla="*/ 1516626 h 1636995"/>
              <a:gd name="connsiteX3" fmla="*/ 0 w 3629492"/>
              <a:gd name="connsiteY3" fmla="*/ 1636995 h 1636995"/>
              <a:gd name="connsiteX4" fmla="*/ 775680 w 3629492"/>
              <a:gd name="connsiteY4" fmla="*/ 892650 h 1636995"/>
              <a:gd name="connsiteX0" fmla="*/ 471659 w 3629492"/>
              <a:gd name="connsiteY0" fmla="*/ 365475 h 1636995"/>
              <a:gd name="connsiteX1" fmla="*/ 3629492 w 3629492"/>
              <a:gd name="connsiteY1" fmla="*/ 0 h 1636995"/>
              <a:gd name="connsiteX2" fmla="*/ 3605691 w 3629492"/>
              <a:gd name="connsiteY2" fmla="*/ 1516626 h 1636995"/>
              <a:gd name="connsiteX3" fmla="*/ 0 w 3629492"/>
              <a:gd name="connsiteY3" fmla="*/ 1636995 h 1636995"/>
              <a:gd name="connsiteX4" fmla="*/ 471659 w 3629492"/>
              <a:gd name="connsiteY4" fmla="*/ 365475 h 1636995"/>
              <a:gd name="connsiteX0" fmla="*/ 471659 w 3605691"/>
              <a:gd name="connsiteY0" fmla="*/ 0 h 1271520"/>
              <a:gd name="connsiteX1" fmla="*/ 2963271 w 3605691"/>
              <a:gd name="connsiteY1" fmla="*/ 262941 h 1271520"/>
              <a:gd name="connsiteX2" fmla="*/ 3605691 w 3605691"/>
              <a:gd name="connsiteY2" fmla="*/ 1151151 h 1271520"/>
              <a:gd name="connsiteX3" fmla="*/ 0 w 3605691"/>
              <a:gd name="connsiteY3" fmla="*/ 1271520 h 1271520"/>
              <a:gd name="connsiteX4" fmla="*/ 471659 w 3605691"/>
              <a:gd name="connsiteY4" fmla="*/ 0 h 1271520"/>
              <a:gd name="connsiteX0" fmla="*/ 738737 w 3605691"/>
              <a:gd name="connsiteY0" fmla="*/ 151871 h 1008579"/>
              <a:gd name="connsiteX1" fmla="*/ 2963271 w 3605691"/>
              <a:gd name="connsiteY1" fmla="*/ 0 h 1008579"/>
              <a:gd name="connsiteX2" fmla="*/ 3605691 w 3605691"/>
              <a:gd name="connsiteY2" fmla="*/ 888210 h 1008579"/>
              <a:gd name="connsiteX3" fmla="*/ 0 w 3605691"/>
              <a:gd name="connsiteY3" fmla="*/ 1008579 h 1008579"/>
              <a:gd name="connsiteX4" fmla="*/ 738737 w 3605691"/>
              <a:gd name="connsiteY4" fmla="*/ 151871 h 1008579"/>
              <a:gd name="connsiteX0" fmla="*/ 487972 w 3605691"/>
              <a:gd name="connsiteY0" fmla="*/ 0 h 1254225"/>
              <a:gd name="connsiteX1" fmla="*/ 2963271 w 3605691"/>
              <a:gd name="connsiteY1" fmla="*/ 245646 h 1254225"/>
              <a:gd name="connsiteX2" fmla="*/ 3605691 w 3605691"/>
              <a:gd name="connsiteY2" fmla="*/ 1133856 h 1254225"/>
              <a:gd name="connsiteX3" fmla="*/ 0 w 3605691"/>
              <a:gd name="connsiteY3" fmla="*/ 1254225 h 1254225"/>
              <a:gd name="connsiteX4" fmla="*/ 487972 w 3605691"/>
              <a:gd name="connsiteY4" fmla="*/ 0 h 1254225"/>
              <a:gd name="connsiteX0" fmla="*/ 487972 w 3605691"/>
              <a:gd name="connsiteY0" fmla="*/ 0 h 1254225"/>
              <a:gd name="connsiteX1" fmla="*/ 2547207 w 3605691"/>
              <a:gd name="connsiteY1" fmla="*/ 670782 h 1254225"/>
              <a:gd name="connsiteX2" fmla="*/ 3605691 w 3605691"/>
              <a:gd name="connsiteY2" fmla="*/ 1133856 h 1254225"/>
              <a:gd name="connsiteX3" fmla="*/ 0 w 3605691"/>
              <a:gd name="connsiteY3" fmla="*/ 1254225 h 1254225"/>
              <a:gd name="connsiteX4" fmla="*/ 487972 w 3605691"/>
              <a:gd name="connsiteY4" fmla="*/ 0 h 1254225"/>
              <a:gd name="connsiteX0" fmla="*/ 487972 w 3605691"/>
              <a:gd name="connsiteY0" fmla="*/ 0 h 1254225"/>
              <a:gd name="connsiteX1" fmla="*/ 2447092 w 3605691"/>
              <a:gd name="connsiteY1" fmla="*/ 758680 h 1254225"/>
              <a:gd name="connsiteX2" fmla="*/ 3605691 w 3605691"/>
              <a:gd name="connsiteY2" fmla="*/ 1133856 h 1254225"/>
              <a:gd name="connsiteX3" fmla="*/ 0 w 3605691"/>
              <a:gd name="connsiteY3" fmla="*/ 1254225 h 1254225"/>
              <a:gd name="connsiteX4" fmla="*/ 487972 w 3605691"/>
              <a:gd name="connsiteY4" fmla="*/ 0 h 1254225"/>
              <a:gd name="connsiteX0" fmla="*/ 487972 w 3605691"/>
              <a:gd name="connsiteY0" fmla="*/ 0 h 1254225"/>
              <a:gd name="connsiteX1" fmla="*/ 2455384 w 3605691"/>
              <a:gd name="connsiteY1" fmla="*/ 705103 h 1254225"/>
              <a:gd name="connsiteX2" fmla="*/ 3605691 w 3605691"/>
              <a:gd name="connsiteY2" fmla="*/ 1133856 h 1254225"/>
              <a:gd name="connsiteX3" fmla="*/ 0 w 3605691"/>
              <a:gd name="connsiteY3" fmla="*/ 1254225 h 1254225"/>
              <a:gd name="connsiteX4" fmla="*/ 487972 w 3605691"/>
              <a:gd name="connsiteY4" fmla="*/ 0 h 1254225"/>
              <a:gd name="connsiteX0" fmla="*/ 485298 w 3605691"/>
              <a:gd name="connsiteY0" fmla="*/ 0 h 1277849"/>
              <a:gd name="connsiteX1" fmla="*/ 2455384 w 3605691"/>
              <a:gd name="connsiteY1" fmla="*/ 728727 h 1277849"/>
              <a:gd name="connsiteX2" fmla="*/ 3605691 w 3605691"/>
              <a:gd name="connsiteY2" fmla="*/ 1157480 h 1277849"/>
              <a:gd name="connsiteX3" fmla="*/ 0 w 3605691"/>
              <a:gd name="connsiteY3" fmla="*/ 1277849 h 1277849"/>
              <a:gd name="connsiteX4" fmla="*/ 485298 w 3605691"/>
              <a:gd name="connsiteY4" fmla="*/ 0 h 1277849"/>
              <a:gd name="connsiteX0" fmla="*/ 485298 w 3605691"/>
              <a:gd name="connsiteY0" fmla="*/ 0 h 1277849"/>
              <a:gd name="connsiteX1" fmla="*/ 2466349 w 3605691"/>
              <a:gd name="connsiteY1" fmla="*/ 698774 h 1277849"/>
              <a:gd name="connsiteX2" fmla="*/ 3605691 w 3605691"/>
              <a:gd name="connsiteY2" fmla="*/ 1157480 h 1277849"/>
              <a:gd name="connsiteX3" fmla="*/ 0 w 3605691"/>
              <a:gd name="connsiteY3" fmla="*/ 1277849 h 1277849"/>
              <a:gd name="connsiteX4" fmla="*/ 485298 w 3605691"/>
              <a:gd name="connsiteY4" fmla="*/ 0 h 1277849"/>
              <a:gd name="connsiteX0" fmla="*/ 485298 w 3716501"/>
              <a:gd name="connsiteY0" fmla="*/ 0 h 1277849"/>
              <a:gd name="connsiteX1" fmla="*/ 2466349 w 3716501"/>
              <a:gd name="connsiteY1" fmla="*/ 698774 h 1277849"/>
              <a:gd name="connsiteX2" fmla="*/ 3716501 w 3716501"/>
              <a:gd name="connsiteY2" fmla="*/ 1164079 h 1277849"/>
              <a:gd name="connsiteX3" fmla="*/ 0 w 3716501"/>
              <a:gd name="connsiteY3" fmla="*/ 1277849 h 1277849"/>
              <a:gd name="connsiteX4" fmla="*/ 485298 w 3716501"/>
              <a:gd name="connsiteY4" fmla="*/ 0 h 1277849"/>
              <a:gd name="connsiteX0" fmla="*/ 482071 w 3716501"/>
              <a:gd name="connsiteY0" fmla="*/ 0 h 1291201"/>
              <a:gd name="connsiteX1" fmla="*/ 2466349 w 3716501"/>
              <a:gd name="connsiteY1" fmla="*/ 712126 h 1291201"/>
              <a:gd name="connsiteX2" fmla="*/ 3716501 w 3716501"/>
              <a:gd name="connsiteY2" fmla="*/ 1177431 h 1291201"/>
              <a:gd name="connsiteX3" fmla="*/ 0 w 3716501"/>
              <a:gd name="connsiteY3" fmla="*/ 1291201 h 1291201"/>
              <a:gd name="connsiteX4" fmla="*/ 482071 w 3716501"/>
              <a:gd name="connsiteY4" fmla="*/ 0 h 129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6501" h="1291201">
                <a:moveTo>
                  <a:pt x="482071" y="0"/>
                </a:moveTo>
                <a:lnTo>
                  <a:pt x="2466349" y="712126"/>
                </a:lnTo>
                <a:lnTo>
                  <a:pt x="3716501" y="1177431"/>
                </a:lnTo>
                <a:lnTo>
                  <a:pt x="0" y="1291201"/>
                </a:lnTo>
                <a:lnTo>
                  <a:pt x="48207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itle 1"/>
          <p:cNvSpPr>
            <a:spLocks noGrp="1"/>
          </p:cNvSpPr>
          <p:nvPr>
            <p:ph type="title" hasCustomPrompt="1"/>
          </p:nvPr>
        </p:nvSpPr>
        <p:spPr>
          <a:xfrm>
            <a:off x="887104" y="141669"/>
            <a:ext cx="10027162" cy="850004"/>
          </a:xfrm>
        </p:spPr>
        <p:txBody>
          <a:bodyPr>
            <a:normAutofit/>
          </a:bodyPr>
          <a:lstStyle>
            <a:lvl1pPr>
              <a:defRPr sz="4000" b="1">
                <a:solidFill>
                  <a:schemeClr val="accent2"/>
                </a:solidFill>
                <a:latin typeface="+mn-lt"/>
              </a:defRPr>
            </a:lvl1pPr>
          </a:lstStyle>
          <a:p>
            <a:r>
              <a:rPr lang="en-US"/>
              <a:t>Click to edit title</a:t>
            </a:r>
            <a:endParaRPr lang="en-GB"/>
          </a:p>
        </p:txBody>
      </p:sp>
      <p:cxnSp>
        <p:nvCxnSpPr>
          <p:cNvPr id="9" name="Straight Connector 8"/>
          <p:cNvCxnSpPr/>
          <p:nvPr userDrawn="1"/>
        </p:nvCxnSpPr>
        <p:spPr>
          <a:xfrm>
            <a:off x="1376885" y="1595922"/>
            <a:ext cx="0" cy="345375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Oval 10"/>
          <p:cNvSpPr/>
          <p:nvPr userDrawn="1"/>
        </p:nvSpPr>
        <p:spPr>
          <a:xfrm>
            <a:off x="1150360" y="1321600"/>
            <a:ext cx="453050" cy="453050"/>
          </a:xfrm>
          <a:prstGeom prst="ellipse">
            <a:avLst/>
          </a:prstGeom>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2" name="Oval 11"/>
          <p:cNvSpPr/>
          <p:nvPr userDrawn="1"/>
        </p:nvSpPr>
        <p:spPr>
          <a:xfrm>
            <a:off x="1150360" y="2527668"/>
            <a:ext cx="453050" cy="453050"/>
          </a:xfrm>
          <a:prstGeom prst="ellipse">
            <a:avLst/>
          </a:prstGeom>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3" name="Oval 12"/>
          <p:cNvSpPr/>
          <p:nvPr userDrawn="1"/>
        </p:nvSpPr>
        <p:spPr>
          <a:xfrm>
            <a:off x="1150360" y="3733736"/>
            <a:ext cx="453050" cy="453050"/>
          </a:xfrm>
          <a:prstGeom prst="ellipse">
            <a:avLst/>
          </a:prstGeom>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0" name="Content Placeholder 2"/>
          <p:cNvSpPr>
            <a:spLocks noGrp="1"/>
          </p:cNvSpPr>
          <p:nvPr>
            <p:ph idx="14" hasCustomPrompt="1"/>
          </p:nvPr>
        </p:nvSpPr>
        <p:spPr>
          <a:xfrm>
            <a:off x="1911683" y="1330931"/>
            <a:ext cx="9002581" cy="659118"/>
          </a:xfrm>
        </p:spPr>
        <p:txBody>
          <a:bodyPr>
            <a:normAutofit/>
          </a:bodyPr>
          <a:lstStyle>
            <a:lvl1pPr marL="0" indent="0">
              <a:lnSpc>
                <a:spcPct val="100000"/>
              </a:lnSpc>
              <a:spcBef>
                <a:spcPts val="600"/>
              </a:spcBef>
              <a:spcAft>
                <a:spcPts val="600"/>
              </a:spcAft>
              <a:buFont typeface="Calibri" panose="020F0502020204030204" pitchFamily="34" charset="0"/>
              <a:buNone/>
              <a:defRPr sz="3200" baseline="0"/>
            </a:lvl1pPr>
            <a:lvl2pPr marL="1028700" indent="-571500">
              <a:lnSpc>
                <a:spcPct val="100000"/>
              </a:lnSpc>
              <a:spcBef>
                <a:spcPts val="600"/>
              </a:spcBef>
              <a:spcAft>
                <a:spcPts val="600"/>
              </a:spcAft>
              <a:buFont typeface="Calibri" panose="020F0502020204030204" pitchFamily="34" charset="0"/>
              <a:buChar char="­"/>
              <a:defRPr sz="3200" baseline="0"/>
            </a:lvl2pPr>
            <a:lvl3pPr marL="1371600" indent="-457200">
              <a:lnSpc>
                <a:spcPct val="100000"/>
              </a:lnSpc>
              <a:spcBef>
                <a:spcPts val="600"/>
              </a:spcBef>
              <a:spcAft>
                <a:spcPts val="600"/>
              </a:spcAft>
              <a:buFont typeface="Calibri" panose="020F050202020403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Add text</a:t>
            </a:r>
          </a:p>
        </p:txBody>
      </p:sp>
      <p:sp>
        <p:nvSpPr>
          <p:cNvPr id="22" name="Oval 21"/>
          <p:cNvSpPr/>
          <p:nvPr userDrawn="1"/>
        </p:nvSpPr>
        <p:spPr>
          <a:xfrm>
            <a:off x="1150360" y="4939803"/>
            <a:ext cx="453050" cy="453050"/>
          </a:xfrm>
          <a:prstGeom prst="ellipse">
            <a:avLst/>
          </a:prstGeom>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3" name="Content Placeholder 2"/>
          <p:cNvSpPr>
            <a:spLocks noGrp="1"/>
          </p:cNvSpPr>
          <p:nvPr>
            <p:ph idx="15" hasCustomPrompt="1"/>
          </p:nvPr>
        </p:nvSpPr>
        <p:spPr>
          <a:xfrm>
            <a:off x="1911683" y="2489876"/>
            <a:ext cx="9002581" cy="659118"/>
          </a:xfrm>
        </p:spPr>
        <p:txBody>
          <a:bodyPr>
            <a:normAutofit/>
          </a:bodyPr>
          <a:lstStyle>
            <a:lvl1pPr marL="0" indent="0">
              <a:lnSpc>
                <a:spcPct val="100000"/>
              </a:lnSpc>
              <a:spcBef>
                <a:spcPts val="600"/>
              </a:spcBef>
              <a:spcAft>
                <a:spcPts val="600"/>
              </a:spcAft>
              <a:buFont typeface="Calibri" panose="020F0502020204030204" pitchFamily="34" charset="0"/>
              <a:buNone/>
              <a:defRPr sz="3200" baseline="0"/>
            </a:lvl1pPr>
            <a:lvl2pPr marL="1028700" indent="-571500">
              <a:lnSpc>
                <a:spcPct val="100000"/>
              </a:lnSpc>
              <a:spcBef>
                <a:spcPts val="600"/>
              </a:spcBef>
              <a:spcAft>
                <a:spcPts val="600"/>
              </a:spcAft>
              <a:buFont typeface="Calibri" panose="020F0502020204030204" pitchFamily="34" charset="0"/>
              <a:buChar char="­"/>
              <a:defRPr sz="3200" baseline="0"/>
            </a:lvl2pPr>
            <a:lvl3pPr marL="1371600" indent="-457200">
              <a:lnSpc>
                <a:spcPct val="100000"/>
              </a:lnSpc>
              <a:spcBef>
                <a:spcPts val="600"/>
              </a:spcBef>
              <a:spcAft>
                <a:spcPts val="600"/>
              </a:spcAft>
              <a:buFont typeface="Calibri" panose="020F050202020403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Add text</a:t>
            </a:r>
          </a:p>
        </p:txBody>
      </p:sp>
      <p:sp>
        <p:nvSpPr>
          <p:cNvPr id="24" name="Content Placeholder 2"/>
          <p:cNvSpPr>
            <a:spLocks noGrp="1"/>
          </p:cNvSpPr>
          <p:nvPr>
            <p:ph idx="16" hasCustomPrompt="1"/>
          </p:nvPr>
        </p:nvSpPr>
        <p:spPr>
          <a:xfrm>
            <a:off x="1912410" y="3648821"/>
            <a:ext cx="9001854" cy="659118"/>
          </a:xfrm>
        </p:spPr>
        <p:txBody>
          <a:bodyPr>
            <a:normAutofit/>
          </a:bodyPr>
          <a:lstStyle>
            <a:lvl1pPr marL="0" indent="0">
              <a:lnSpc>
                <a:spcPct val="100000"/>
              </a:lnSpc>
              <a:spcBef>
                <a:spcPts val="600"/>
              </a:spcBef>
              <a:spcAft>
                <a:spcPts val="600"/>
              </a:spcAft>
              <a:buFont typeface="Calibri" panose="020F0502020204030204" pitchFamily="34" charset="0"/>
              <a:buNone/>
              <a:defRPr sz="3200" baseline="0"/>
            </a:lvl1pPr>
            <a:lvl2pPr marL="1028700" indent="-571500">
              <a:lnSpc>
                <a:spcPct val="100000"/>
              </a:lnSpc>
              <a:spcBef>
                <a:spcPts val="600"/>
              </a:spcBef>
              <a:spcAft>
                <a:spcPts val="600"/>
              </a:spcAft>
              <a:buFont typeface="Calibri" panose="020F0502020204030204" pitchFamily="34" charset="0"/>
              <a:buChar char="­"/>
              <a:defRPr sz="3200" baseline="0"/>
            </a:lvl2pPr>
            <a:lvl3pPr marL="1371600" indent="-457200">
              <a:lnSpc>
                <a:spcPct val="100000"/>
              </a:lnSpc>
              <a:spcBef>
                <a:spcPts val="600"/>
              </a:spcBef>
              <a:spcAft>
                <a:spcPts val="600"/>
              </a:spcAft>
              <a:buFont typeface="Calibri" panose="020F050202020403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Add text</a:t>
            </a:r>
          </a:p>
        </p:txBody>
      </p:sp>
      <p:sp>
        <p:nvSpPr>
          <p:cNvPr id="26" name="Content Placeholder 2"/>
          <p:cNvSpPr>
            <a:spLocks noGrp="1"/>
          </p:cNvSpPr>
          <p:nvPr>
            <p:ph idx="18" hasCustomPrompt="1"/>
          </p:nvPr>
        </p:nvSpPr>
        <p:spPr>
          <a:xfrm>
            <a:off x="1894283" y="4818230"/>
            <a:ext cx="9019981" cy="659118"/>
          </a:xfrm>
        </p:spPr>
        <p:txBody>
          <a:bodyPr>
            <a:normAutofit/>
          </a:bodyPr>
          <a:lstStyle>
            <a:lvl1pPr marL="0" indent="0">
              <a:lnSpc>
                <a:spcPct val="100000"/>
              </a:lnSpc>
              <a:spcBef>
                <a:spcPts val="600"/>
              </a:spcBef>
              <a:spcAft>
                <a:spcPts val="600"/>
              </a:spcAft>
              <a:buFont typeface="Calibri" panose="020F0502020204030204" pitchFamily="34" charset="0"/>
              <a:buNone/>
              <a:defRPr sz="3200" baseline="0"/>
            </a:lvl1pPr>
            <a:lvl2pPr marL="1028700" indent="-571500">
              <a:lnSpc>
                <a:spcPct val="100000"/>
              </a:lnSpc>
              <a:spcBef>
                <a:spcPts val="600"/>
              </a:spcBef>
              <a:spcAft>
                <a:spcPts val="600"/>
              </a:spcAft>
              <a:buFont typeface="Calibri" panose="020F0502020204030204" pitchFamily="34" charset="0"/>
              <a:buChar char="­"/>
              <a:defRPr sz="3200" baseline="0"/>
            </a:lvl2pPr>
            <a:lvl3pPr marL="1371600" indent="-457200">
              <a:lnSpc>
                <a:spcPct val="100000"/>
              </a:lnSpc>
              <a:spcBef>
                <a:spcPts val="600"/>
              </a:spcBef>
              <a:spcAft>
                <a:spcPts val="600"/>
              </a:spcAft>
              <a:buFont typeface="Calibri" panose="020F050202020403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Add text</a:t>
            </a:r>
          </a:p>
        </p:txBody>
      </p:sp>
      <p:sp>
        <p:nvSpPr>
          <p:cNvPr id="5" name="Date Placeholder 4"/>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Footer Placeholder 6"/>
          <p:cNvSpPr>
            <a:spLocks noGrp="1"/>
          </p:cNvSpPr>
          <p:nvPr>
            <p:ph type="ftr" sz="quarter" idx="2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Slide Number Placeholder 13"/>
          <p:cNvSpPr>
            <a:spLocks noGrp="1"/>
          </p:cNvSpPr>
          <p:nvPr>
            <p:ph type="sldNum" sz="quarter" idx="21"/>
          </p:nvPr>
        </p:nvSpPr>
        <p:spPr/>
        <p:txBody>
          <a:bodyPr/>
          <a:lstStyle/>
          <a:p>
            <a:pPr>
              <a:defRPr/>
            </a:pPr>
            <a:fld id="{7EA21C69-6EA0-4F79-A77B-7D7E7C490D3B}" type="slidenum">
              <a:rPr lang="en-GB" smtClean="0">
                <a:solidFill>
                  <a:srgbClr val="000000"/>
                </a:solidFill>
              </a:rPr>
              <a:pPr>
                <a:defRPr/>
              </a:pPr>
              <a:t>‹#›</a:t>
            </a:fld>
            <a:endParaRPr lang="en-GB">
              <a:solidFill>
                <a:srgbClr val="000000"/>
              </a:solidFill>
            </a:endParaRPr>
          </a:p>
        </p:txBody>
      </p:sp>
      <p:sp>
        <p:nvSpPr>
          <p:cNvPr id="2" name="TextBox 1">
            <a:extLst>
              <a:ext uri="{FF2B5EF4-FFF2-40B4-BE49-F238E27FC236}">
                <a16:creationId xmlns:a16="http://schemas.microsoft.com/office/drawing/2014/main" id="{4898BCA2-D5FC-0D02-B8DA-19BD6E52DF56}"/>
              </a:ext>
            </a:extLst>
          </p:cNvPr>
          <p:cNvSpPr txBox="1"/>
          <p:nvPr userDrawn="1">
            <p:custDataLst>
              <p:tags r:id="rId1"/>
            </p:custDataLst>
          </p:nvPr>
        </p:nvSpPr>
        <p:spPr>
          <a:xfrm>
            <a:off x="126999"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spTree>
    <p:extLst>
      <p:ext uri="{BB962C8B-B14F-4D97-AF65-F5344CB8AC3E}">
        <p14:creationId xmlns:p14="http://schemas.microsoft.com/office/powerpoint/2010/main" val="32414044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ingle line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0454" y="684102"/>
            <a:ext cx="10961914" cy="591805"/>
          </a:xfrm>
          <a:prstGeom prst="rect">
            <a:avLst/>
          </a:prstGeom>
        </p:spPr>
        <p:txBody>
          <a:bodyPr>
            <a:normAutofit/>
          </a:bodyPr>
          <a:lstStyle>
            <a:lvl1pPr>
              <a:defRPr sz="3600" b="1">
                <a:latin typeface="Arial" panose="020B0604020202020204" pitchFamily="34" charset="0"/>
                <a:cs typeface="Arial" panose="020B0604020202020204" pitchFamily="34" charset="0"/>
              </a:defRPr>
            </a:lvl1pPr>
          </a:lstStyle>
          <a:p>
            <a:r>
              <a:rPr lang="en-US"/>
              <a:t>Click to add title</a:t>
            </a:r>
            <a:endParaRPr lang="en-GB"/>
          </a:p>
        </p:txBody>
      </p:sp>
      <p:sp>
        <p:nvSpPr>
          <p:cNvPr id="3" name="Content Placeholder 2"/>
          <p:cNvSpPr>
            <a:spLocks noGrp="1"/>
          </p:cNvSpPr>
          <p:nvPr>
            <p:ph idx="1"/>
          </p:nvPr>
        </p:nvSpPr>
        <p:spPr>
          <a:xfrm>
            <a:off x="510455" y="1576656"/>
            <a:ext cx="11207934" cy="4915583"/>
          </a:xfrm>
          <a:prstGeom prst="rect">
            <a:avLst/>
          </a:prstGeom>
        </p:spPr>
        <p:txBody>
          <a:bodyPr>
            <a:normAutofit/>
          </a:bodyPr>
          <a:lstStyle>
            <a:lvl1pPr>
              <a:buClrTx/>
              <a:defRPr sz="2600">
                <a:latin typeface="Arial" panose="020B0604020202020204" pitchFamily="34" charset="0"/>
                <a:cs typeface="Arial" panose="020B0604020202020204" pitchFamily="34" charset="0"/>
              </a:defRPr>
            </a:lvl1pPr>
            <a:lvl2pPr>
              <a:buClrTx/>
              <a:defRPr sz="2400">
                <a:latin typeface="Arial" panose="020B0604020202020204" pitchFamily="34" charset="0"/>
                <a:cs typeface="Arial" panose="020B0604020202020204" pitchFamily="34" charset="0"/>
              </a:defRPr>
            </a:lvl2pPr>
            <a:lvl3pPr>
              <a:buClrTx/>
              <a:defRPr sz="2400">
                <a:latin typeface="Arial" panose="020B0604020202020204" pitchFamily="34" charset="0"/>
                <a:cs typeface="Arial" panose="020B0604020202020204" pitchFamily="34" charset="0"/>
              </a:defRPr>
            </a:lvl3pPr>
            <a:lvl4pPr>
              <a:buClr>
                <a:srgbClr val="C00000"/>
              </a:buClr>
              <a:defRPr sz="1400"/>
            </a:lvl4pPr>
            <a:lvl5pPr>
              <a:buClr>
                <a:srgbClr val="C00000"/>
              </a:buClr>
              <a:defRPr sz="14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80623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5 points">
    <p:bg>
      <p:bgRef idx="1001">
        <a:schemeClr val="bg1"/>
      </p:bgRef>
    </p:bg>
    <p:spTree>
      <p:nvGrpSpPr>
        <p:cNvPr id="1" name=""/>
        <p:cNvGrpSpPr/>
        <p:nvPr/>
      </p:nvGrpSpPr>
      <p:grpSpPr>
        <a:xfrm>
          <a:off x="0" y="0"/>
          <a:ext cx="0" cy="0"/>
          <a:chOff x="0" y="0"/>
          <a:chExt cx="0" cy="0"/>
        </a:xfrm>
      </p:grpSpPr>
      <p:pic>
        <p:nvPicPr>
          <p:cNvPr id="8" name="Picture 7" descr="jfsc-icon-wh.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3352" y="6369935"/>
            <a:ext cx="298732" cy="298732"/>
          </a:xfrm>
          <a:prstGeom prst="rect">
            <a:avLst/>
          </a:prstGeom>
        </p:spPr>
      </p:pic>
      <p:sp>
        <p:nvSpPr>
          <p:cNvPr id="10" name="Rectangle 7"/>
          <p:cNvSpPr/>
          <p:nvPr userDrawn="1"/>
        </p:nvSpPr>
        <p:spPr>
          <a:xfrm rot="4330473" flipH="1">
            <a:off x="10055324" y="1211607"/>
            <a:ext cx="4178454" cy="1241049"/>
          </a:xfrm>
          <a:custGeom>
            <a:avLst/>
            <a:gdLst>
              <a:gd name="connsiteX0" fmla="*/ 0 w 6475080"/>
              <a:gd name="connsiteY0" fmla="*/ 0 h 2627627"/>
              <a:gd name="connsiteX1" fmla="*/ 6475080 w 6475080"/>
              <a:gd name="connsiteY1" fmla="*/ 0 h 2627627"/>
              <a:gd name="connsiteX2" fmla="*/ 6475080 w 6475080"/>
              <a:gd name="connsiteY2" fmla="*/ 2627627 h 2627627"/>
              <a:gd name="connsiteX3" fmla="*/ 0 w 6475080"/>
              <a:gd name="connsiteY3" fmla="*/ 2627627 h 2627627"/>
              <a:gd name="connsiteX4" fmla="*/ 0 w 6475080"/>
              <a:gd name="connsiteY4" fmla="*/ 0 h 2627627"/>
              <a:gd name="connsiteX0" fmla="*/ 0 w 6475080"/>
              <a:gd name="connsiteY0" fmla="*/ 0 h 2627627"/>
              <a:gd name="connsiteX1" fmla="*/ 4020811 w 6475080"/>
              <a:gd name="connsiteY1" fmla="*/ 2154120 h 2627627"/>
              <a:gd name="connsiteX2" fmla="*/ 6475080 w 6475080"/>
              <a:gd name="connsiteY2" fmla="*/ 2627627 h 2627627"/>
              <a:gd name="connsiteX3" fmla="*/ 0 w 6475080"/>
              <a:gd name="connsiteY3" fmla="*/ 2627627 h 2627627"/>
              <a:gd name="connsiteX4" fmla="*/ 0 w 6475080"/>
              <a:gd name="connsiteY4" fmla="*/ 0 h 2627627"/>
              <a:gd name="connsiteX0" fmla="*/ 0 w 6475080"/>
              <a:gd name="connsiteY0" fmla="*/ 0 h 2627627"/>
              <a:gd name="connsiteX1" fmla="*/ 4475652 w 6475080"/>
              <a:gd name="connsiteY1" fmla="*/ 1603438 h 2627627"/>
              <a:gd name="connsiteX2" fmla="*/ 6475080 w 6475080"/>
              <a:gd name="connsiteY2" fmla="*/ 2627627 h 2627627"/>
              <a:gd name="connsiteX3" fmla="*/ 0 w 6475080"/>
              <a:gd name="connsiteY3" fmla="*/ 2627627 h 2627627"/>
              <a:gd name="connsiteX4" fmla="*/ 0 w 6475080"/>
              <a:gd name="connsiteY4" fmla="*/ 0 h 2627627"/>
              <a:gd name="connsiteX0" fmla="*/ 0 w 4812147"/>
              <a:gd name="connsiteY0" fmla="*/ 0 h 2644181"/>
              <a:gd name="connsiteX1" fmla="*/ 4475652 w 4812147"/>
              <a:gd name="connsiteY1" fmla="*/ 1603438 h 2644181"/>
              <a:gd name="connsiteX2" fmla="*/ 4812147 w 4812147"/>
              <a:gd name="connsiteY2" fmla="*/ 2644181 h 2644181"/>
              <a:gd name="connsiteX3" fmla="*/ 0 w 4812147"/>
              <a:gd name="connsiteY3" fmla="*/ 2627627 h 2644181"/>
              <a:gd name="connsiteX4" fmla="*/ 0 w 4812147"/>
              <a:gd name="connsiteY4" fmla="*/ 0 h 2644181"/>
              <a:gd name="connsiteX0" fmla="*/ 0 w 4812147"/>
              <a:gd name="connsiteY0" fmla="*/ 0 h 2790371"/>
              <a:gd name="connsiteX1" fmla="*/ 4475652 w 4812147"/>
              <a:gd name="connsiteY1" fmla="*/ 1603438 h 2790371"/>
              <a:gd name="connsiteX2" fmla="*/ 4812147 w 4812147"/>
              <a:gd name="connsiteY2" fmla="*/ 2644181 h 2790371"/>
              <a:gd name="connsiteX3" fmla="*/ 633693 w 4812147"/>
              <a:gd name="connsiteY3" fmla="*/ 2790371 h 2790371"/>
              <a:gd name="connsiteX4" fmla="*/ 0 w 4812147"/>
              <a:gd name="connsiteY4" fmla="*/ 0 h 2790371"/>
              <a:gd name="connsiteX0" fmla="*/ 2361868 w 4178454"/>
              <a:gd name="connsiteY0" fmla="*/ 441239 h 1186933"/>
              <a:gd name="connsiteX1" fmla="*/ 3841959 w 4178454"/>
              <a:gd name="connsiteY1" fmla="*/ 0 h 1186933"/>
              <a:gd name="connsiteX2" fmla="*/ 4178454 w 4178454"/>
              <a:gd name="connsiteY2" fmla="*/ 1040743 h 1186933"/>
              <a:gd name="connsiteX3" fmla="*/ 0 w 4178454"/>
              <a:gd name="connsiteY3" fmla="*/ 1186933 h 1186933"/>
              <a:gd name="connsiteX4" fmla="*/ 2361868 w 4178454"/>
              <a:gd name="connsiteY4" fmla="*/ 441239 h 1186933"/>
              <a:gd name="connsiteX0" fmla="*/ 2361868 w 4178454"/>
              <a:gd name="connsiteY0" fmla="*/ 483371 h 1229065"/>
              <a:gd name="connsiteX1" fmla="*/ 3815772 w 4178454"/>
              <a:gd name="connsiteY1" fmla="*/ 0 h 1229065"/>
              <a:gd name="connsiteX2" fmla="*/ 4178454 w 4178454"/>
              <a:gd name="connsiteY2" fmla="*/ 1082875 h 1229065"/>
              <a:gd name="connsiteX3" fmla="*/ 0 w 4178454"/>
              <a:gd name="connsiteY3" fmla="*/ 1229065 h 1229065"/>
              <a:gd name="connsiteX4" fmla="*/ 2361868 w 4178454"/>
              <a:gd name="connsiteY4" fmla="*/ 483371 h 1229065"/>
              <a:gd name="connsiteX0" fmla="*/ 2361868 w 4178454"/>
              <a:gd name="connsiteY0" fmla="*/ 483371 h 1229065"/>
              <a:gd name="connsiteX1" fmla="*/ 3815772 w 4178454"/>
              <a:gd name="connsiteY1" fmla="*/ 0 h 1229065"/>
              <a:gd name="connsiteX2" fmla="*/ 4178454 w 4178454"/>
              <a:gd name="connsiteY2" fmla="*/ 1082875 h 1229065"/>
              <a:gd name="connsiteX3" fmla="*/ 0 w 4178454"/>
              <a:gd name="connsiteY3" fmla="*/ 1229065 h 1229065"/>
              <a:gd name="connsiteX4" fmla="*/ 2361868 w 4178454"/>
              <a:gd name="connsiteY4" fmla="*/ 483371 h 1229065"/>
              <a:gd name="connsiteX0" fmla="*/ 2360038 w 4178454"/>
              <a:gd name="connsiteY0" fmla="*/ 477679 h 1229065"/>
              <a:gd name="connsiteX1" fmla="*/ 3815772 w 4178454"/>
              <a:gd name="connsiteY1" fmla="*/ 0 h 1229065"/>
              <a:gd name="connsiteX2" fmla="*/ 4178454 w 4178454"/>
              <a:gd name="connsiteY2" fmla="*/ 1082875 h 1229065"/>
              <a:gd name="connsiteX3" fmla="*/ 0 w 4178454"/>
              <a:gd name="connsiteY3" fmla="*/ 1229065 h 1229065"/>
              <a:gd name="connsiteX4" fmla="*/ 2360038 w 4178454"/>
              <a:gd name="connsiteY4" fmla="*/ 477679 h 1229065"/>
              <a:gd name="connsiteX0" fmla="*/ 2356379 w 4178454"/>
              <a:gd name="connsiteY0" fmla="*/ 466300 h 1229065"/>
              <a:gd name="connsiteX1" fmla="*/ 3815772 w 4178454"/>
              <a:gd name="connsiteY1" fmla="*/ 0 h 1229065"/>
              <a:gd name="connsiteX2" fmla="*/ 4178454 w 4178454"/>
              <a:gd name="connsiteY2" fmla="*/ 1082875 h 1229065"/>
              <a:gd name="connsiteX3" fmla="*/ 0 w 4178454"/>
              <a:gd name="connsiteY3" fmla="*/ 1229065 h 1229065"/>
              <a:gd name="connsiteX4" fmla="*/ 2356379 w 4178454"/>
              <a:gd name="connsiteY4" fmla="*/ 466300 h 1229065"/>
              <a:gd name="connsiteX0" fmla="*/ 2356379 w 4178454"/>
              <a:gd name="connsiteY0" fmla="*/ 478284 h 1241049"/>
              <a:gd name="connsiteX1" fmla="*/ 3821924 w 4178454"/>
              <a:gd name="connsiteY1" fmla="*/ 0 h 1241049"/>
              <a:gd name="connsiteX2" fmla="*/ 4178454 w 4178454"/>
              <a:gd name="connsiteY2" fmla="*/ 1094859 h 1241049"/>
              <a:gd name="connsiteX3" fmla="*/ 0 w 4178454"/>
              <a:gd name="connsiteY3" fmla="*/ 1241049 h 1241049"/>
              <a:gd name="connsiteX4" fmla="*/ 2356379 w 4178454"/>
              <a:gd name="connsiteY4" fmla="*/ 478284 h 1241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454" h="1241049">
                <a:moveTo>
                  <a:pt x="2356379" y="478284"/>
                </a:moveTo>
                <a:lnTo>
                  <a:pt x="3821924" y="0"/>
                </a:lnTo>
                <a:lnTo>
                  <a:pt x="4178454" y="1094859"/>
                </a:lnTo>
                <a:lnTo>
                  <a:pt x="0" y="1241049"/>
                </a:lnTo>
                <a:lnTo>
                  <a:pt x="2356379" y="478284"/>
                </a:lnTo>
                <a:close/>
              </a:path>
            </a:pathLst>
          </a:custGeom>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2"/>
          <p:cNvSpPr/>
          <p:nvPr userDrawn="1"/>
        </p:nvSpPr>
        <p:spPr>
          <a:xfrm rot="12006456" flipH="1">
            <a:off x="-342963" y="6076836"/>
            <a:ext cx="3716501" cy="1291201"/>
          </a:xfrm>
          <a:custGeom>
            <a:avLst/>
            <a:gdLst>
              <a:gd name="connsiteX0" fmla="*/ 0 w 4322368"/>
              <a:gd name="connsiteY0" fmla="*/ 0 h 1423907"/>
              <a:gd name="connsiteX1" fmla="*/ 4322368 w 4322368"/>
              <a:gd name="connsiteY1" fmla="*/ 0 h 1423907"/>
              <a:gd name="connsiteX2" fmla="*/ 4322368 w 4322368"/>
              <a:gd name="connsiteY2" fmla="*/ 1423907 h 1423907"/>
              <a:gd name="connsiteX3" fmla="*/ 0 w 4322368"/>
              <a:gd name="connsiteY3" fmla="*/ 1423907 h 1423907"/>
              <a:gd name="connsiteX4" fmla="*/ 0 w 4322368"/>
              <a:gd name="connsiteY4" fmla="*/ 0 h 1423907"/>
              <a:gd name="connsiteX0" fmla="*/ 0 w 4322368"/>
              <a:gd name="connsiteY0" fmla="*/ 0 h 1423907"/>
              <a:gd name="connsiteX1" fmla="*/ 4322368 w 4322368"/>
              <a:gd name="connsiteY1" fmla="*/ 0 h 1423907"/>
              <a:gd name="connsiteX2" fmla="*/ 4322368 w 4322368"/>
              <a:gd name="connsiteY2" fmla="*/ 1423907 h 1423907"/>
              <a:gd name="connsiteX3" fmla="*/ 1169596 w 4322368"/>
              <a:gd name="connsiteY3" fmla="*/ 584189 h 1423907"/>
              <a:gd name="connsiteX4" fmla="*/ 0 w 4322368"/>
              <a:gd name="connsiteY4" fmla="*/ 0 h 1423907"/>
              <a:gd name="connsiteX0" fmla="*/ 0 w 4322368"/>
              <a:gd name="connsiteY0" fmla="*/ 0 h 1636995"/>
              <a:gd name="connsiteX1" fmla="*/ 4322368 w 4322368"/>
              <a:gd name="connsiteY1" fmla="*/ 0 h 1636995"/>
              <a:gd name="connsiteX2" fmla="*/ 4322368 w 4322368"/>
              <a:gd name="connsiteY2" fmla="*/ 1423907 h 1636995"/>
              <a:gd name="connsiteX3" fmla="*/ 692876 w 4322368"/>
              <a:gd name="connsiteY3" fmla="*/ 1636995 h 1636995"/>
              <a:gd name="connsiteX4" fmla="*/ 0 w 4322368"/>
              <a:gd name="connsiteY4" fmla="*/ 0 h 1636995"/>
              <a:gd name="connsiteX0" fmla="*/ 0 w 4322368"/>
              <a:gd name="connsiteY0" fmla="*/ 0 h 1636995"/>
              <a:gd name="connsiteX1" fmla="*/ 4322368 w 4322368"/>
              <a:gd name="connsiteY1" fmla="*/ 0 h 1636995"/>
              <a:gd name="connsiteX2" fmla="*/ 4298567 w 4322368"/>
              <a:gd name="connsiteY2" fmla="*/ 1516626 h 1636995"/>
              <a:gd name="connsiteX3" fmla="*/ 692876 w 4322368"/>
              <a:gd name="connsiteY3" fmla="*/ 1636995 h 1636995"/>
              <a:gd name="connsiteX4" fmla="*/ 0 w 4322368"/>
              <a:gd name="connsiteY4" fmla="*/ 0 h 1636995"/>
              <a:gd name="connsiteX0" fmla="*/ 775680 w 3629492"/>
              <a:gd name="connsiteY0" fmla="*/ 892650 h 1636995"/>
              <a:gd name="connsiteX1" fmla="*/ 3629492 w 3629492"/>
              <a:gd name="connsiteY1" fmla="*/ 0 h 1636995"/>
              <a:gd name="connsiteX2" fmla="*/ 3605691 w 3629492"/>
              <a:gd name="connsiteY2" fmla="*/ 1516626 h 1636995"/>
              <a:gd name="connsiteX3" fmla="*/ 0 w 3629492"/>
              <a:gd name="connsiteY3" fmla="*/ 1636995 h 1636995"/>
              <a:gd name="connsiteX4" fmla="*/ 775680 w 3629492"/>
              <a:gd name="connsiteY4" fmla="*/ 892650 h 1636995"/>
              <a:gd name="connsiteX0" fmla="*/ 471659 w 3629492"/>
              <a:gd name="connsiteY0" fmla="*/ 365475 h 1636995"/>
              <a:gd name="connsiteX1" fmla="*/ 3629492 w 3629492"/>
              <a:gd name="connsiteY1" fmla="*/ 0 h 1636995"/>
              <a:gd name="connsiteX2" fmla="*/ 3605691 w 3629492"/>
              <a:gd name="connsiteY2" fmla="*/ 1516626 h 1636995"/>
              <a:gd name="connsiteX3" fmla="*/ 0 w 3629492"/>
              <a:gd name="connsiteY3" fmla="*/ 1636995 h 1636995"/>
              <a:gd name="connsiteX4" fmla="*/ 471659 w 3629492"/>
              <a:gd name="connsiteY4" fmla="*/ 365475 h 1636995"/>
              <a:gd name="connsiteX0" fmla="*/ 471659 w 3605691"/>
              <a:gd name="connsiteY0" fmla="*/ 0 h 1271520"/>
              <a:gd name="connsiteX1" fmla="*/ 2963271 w 3605691"/>
              <a:gd name="connsiteY1" fmla="*/ 262941 h 1271520"/>
              <a:gd name="connsiteX2" fmla="*/ 3605691 w 3605691"/>
              <a:gd name="connsiteY2" fmla="*/ 1151151 h 1271520"/>
              <a:gd name="connsiteX3" fmla="*/ 0 w 3605691"/>
              <a:gd name="connsiteY3" fmla="*/ 1271520 h 1271520"/>
              <a:gd name="connsiteX4" fmla="*/ 471659 w 3605691"/>
              <a:gd name="connsiteY4" fmla="*/ 0 h 1271520"/>
              <a:gd name="connsiteX0" fmla="*/ 738737 w 3605691"/>
              <a:gd name="connsiteY0" fmla="*/ 151871 h 1008579"/>
              <a:gd name="connsiteX1" fmla="*/ 2963271 w 3605691"/>
              <a:gd name="connsiteY1" fmla="*/ 0 h 1008579"/>
              <a:gd name="connsiteX2" fmla="*/ 3605691 w 3605691"/>
              <a:gd name="connsiteY2" fmla="*/ 888210 h 1008579"/>
              <a:gd name="connsiteX3" fmla="*/ 0 w 3605691"/>
              <a:gd name="connsiteY3" fmla="*/ 1008579 h 1008579"/>
              <a:gd name="connsiteX4" fmla="*/ 738737 w 3605691"/>
              <a:gd name="connsiteY4" fmla="*/ 151871 h 1008579"/>
              <a:gd name="connsiteX0" fmla="*/ 487972 w 3605691"/>
              <a:gd name="connsiteY0" fmla="*/ 0 h 1254225"/>
              <a:gd name="connsiteX1" fmla="*/ 2963271 w 3605691"/>
              <a:gd name="connsiteY1" fmla="*/ 245646 h 1254225"/>
              <a:gd name="connsiteX2" fmla="*/ 3605691 w 3605691"/>
              <a:gd name="connsiteY2" fmla="*/ 1133856 h 1254225"/>
              <a:gd name="connsiteX3" fmla="*/ 0 w 3605691"/>
              <a:gd name="connsiteY3" fmla="*/ 1254225 h 1254225"/>
              <a:gd name="connsiteX4" fmla="*/ 487972 w 3605691"/>
              <a:gd name="connsiteY4" fmla="*/ 0 h 1254225"/>
              <a:gd name="connsiteX0" fmla="*/ 487972 w 3605691"/>
              <a:gd name="connsiteY0" fmla="*/ 0 h 1254225"/>
              <a:gd name="connsiteX1" fmla="*/ 2547207 w 3605691"/>
              <a:gd name="connsiteY1" fmla="*/ 670782 h 1254225"/>
              <a:gd name="connsiteX2" fmla="*/ 3605691 w 3605691"/>
              <a:gd name="connsiteY2" fmla="*/ 1133856 h 1254225"/>
              <a:gd name="connsiteX3" fmla="*/ 0 w 3605691"/>
              <a:gd name="connsiteY3" fmla="*/ 1254225 h 1254225"/>
              <a:gd name="connsiteX4" fmla="*/ 487972 w 3605691"/>
              <a:gd name="connsiteY4" fmla="*/ 0 h 1254225"/>
              <a:gd name="connsiteX0" fmla="*/ 487972 w 3605691"/>
              <a:gd name="connsiteY0" fmla="*/ 0 h 1254225"/>
              <a:gd name="connsiteX1" fmla="*/ 2447092 w 3605691"/>
              <a:gd name="connsiteY1" fmla="*/ 758680 h 1254225"/>
              <a:gd name="connsiteX2" fmla="*/ 3605691 w 3605691"/>
              <a:gd name="connsiteY2" fmla="*/ 1133856 h 1254225"/>
              <a:gd name="connsiteX3" fmla="*/ 0 w 3605691"/>
              <a:gd name="connsiteY3" fmla="*/ 1254225 h 1254225"/>
              <a:gd name="connsiteX4" fmla="*/ 487972 w 3605691"/>
              <a:gd name="connsiteY4" fmla="*/ 0 h 1254225"/>
              <a:gd name="connsiteX0" fmla="*/ 487972 w 3605691"/>
              <a:gd name="connsiteY0" fmla="*/ 0 h 1254225"/>
              <a:gd name="connsiteX1" fmla="*/ 2455384 w 3605691"/>
              <a:gd name="connsiteY1" fmla="*/ 705103 h 1254225"/>
              <a:gd name="connsiteX2" fmla="*/ 3605691 w 3605691"/>
              <a:gd name="connsiteY2" fmla="*/ 1133856 h 1254225"/>
              <a:gd name="connsiteX3" fmla="*/ 0 w 3605691"/>
              <a:gd name="connsiteY3" fmla="*/ 1254225 h 1254225"/>
              <a:gd name="connsiteX4" fmla="*/ 487972 w 3605691"/>
              <a:gd name="connsiteY4" fmla="*/ 0 h 1254225"/>
              <a:gd name="connsiteX0" fmla="*/ 485298 w 3605691"/>
              <a:gd name="connsiteY0" fmla="*/ 0 h 1277849"/>
              <a:gd name="connsiteX1" fmla="*/ 2455384 w 3605691"/>
              <a:gd name="connsiteY1" fmla="*/ 728727 h 1277849"/>
              <a:gd name="connsiteX2" fmla="*/ 3605691 w 3605691"/>
              <a:gd name="connsiteY2" fmla="*/ 1157480 h 1277849"/>
              <a:gd name="connsiteX3" fmla="*/ 0 w 3605691"/>
              <a:gd name="connsiteY3" fmla="*/ 1277849 h 1277849"/>
              <a:gd name="connsiteX4" fmla="*/ 485298 w 3605691"/>
              <a:gd name="connsiteY4" fmla="*/ 0 h 1277849"/>
              <a:gd name="connsiteX0" fmla="*/ 485298 w 3605691"/>
              <a:gd name="connsiteY0" fmla="*/ 0 h 1277849"/>
              <a:gd name="connsiteX1" fmla="*/ 2466349 w 3605691"/>
              <a:gd name="connsiteY1" fmla="*/ 698774 h 1277849"/>
              <a:gd name="connsiteX2" fmla="*/ 3605691 w 3605691"/>
              <a:gd name="connsiteY2" fmla="*/ 1157480 h 1277849"/>
              <a:gd name="connsiteX3" fmla="*/ 0 w 3605691"/>
              <a:gd name="connsiteY3" fmla="*/ 1277849 h 1277849"/>
              <a:gd name="connsiteX4" fmla="*/ 485298 w 3605691"/>
              <a:gd name="connsiteY4" fmla="*/ 0 h 1277849"/>
              <a:gd name="connsiteX0" fmla="*/ 485298 w 3716501"/>
              <a:gd name="connsiteY0" fmla="*/ 0 h 1277849"/>
              <a:gd name="connsiteX1" fmla="*/ 2466349 w 3716501"/>
              <a:gd name="connsiteY1" fmla="*/ 698774 h 1277849"/>
              <a:gd name="connsiteX2" fmla="*/ 3716501 w 3716501"/>
              <a:gd name="connsiteY2" fmla="*/ 1164079 h 1277849"/>
              <a:gd name="connsiteX3" fmla="*/ 0 w 3716501"/>
              <a:gd name="connsiteY3" fmla="*/ 1277849 h 1277849"/>
              <a:gd name="connsiteX4" fmla="*/ 485298 w 3716501"/>
              <a:gd name="connsiteY4" fmla="*/ 0 h 1277849"/>
              <a:gd name="connsiteX0" fmla="*/ 482071 w 3716501"/>
              <a:gd name="connsiteY0" fmla="*/ 0 h 1291201"/>
              <a:gd name="connsiteX1" fmla="*/ 2466349 w 3716501"/>
              <a:gd name="connsiteY1" fmla="*/ 712126 h 1291201"/>
              <a:gd name="connsiteX2" fmla="*/ 3716501 w 3716501"/>
              <a:gd name="connsiteY2" fmla="*/ 1177431 h 1291201"/>
              <a:gd name="connsiteX3" fmla="*/ 0 w 3716501"/>
              <a:gd name="connsiteY3" fmla="*/ 1291201 h 1291201"/>
              <a:gd name="connsiteX4" fmla="*/ 482071 w 3716501"/>
              <a:gd name="connsiteY4" fmla="*/ 0 h 129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6501" h="1291201">
                <a:moveTo>
                  <a:pt x="482071" y="0"/>
                </a:moveTo>
                <a:lnTo>
                  <a:pt x="2466349" y="712126"/>
                </a:lnTo>
                <a:lnTo>
                  <a:pt x="3716501" y="1177431"/>
                </a:lnTo>
                <a:lnTo>
                  <a:pt x="0" y="1291201"/>
                </a:lnTo>
                <a:lnTo>
                  <a:pt x="48207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itle 1"/>
          <p:cNvSpPr>
            <a:spLocks noGrp="1"/>
          </p:cNvSpPr>
          <p:nvPr>
            <p:ph type="title" hasCustomPrompt="1"/>
          </p:nvPr>
        </p:nvSpPr>
        <p:spPr>
          <a:xfrm>
            <a:off x="887104" y="141669"/>
            <a:ext cx="10027162" cy="850004"/>
          </a:xfrm>
        </p:spPr>
        <p:txBody>
          <a:bodyPr>
            <a:normAutofit/>
          </a:bodyPr>
          <a:lstStyle>
            <a:lvl1pPr>
              <a:defRPr sz="4000" b="1">
                <a:solidFill>
                  <a:schemeClr val="accent2"/>
                </a:solidFill>
                <a:latin typeface="+mn-lt"/>
              </a:defRPr>
            </a:lvl1pPr>
          </a:lstStyle>
          <a:p>
            <a:r>
              <a:rPr lang="en-US"/>
              <a:t>Click to edit title</a:t>
            </a:r>
            <a:endParaRPr lang="en-GB"/>
          </a:p>
        </p:txBody>
      </p:sp>
      <p:cxnSp>
        <p:nvCxnSpPr>
          <p:cNvPr id="9" name="Straight Connector 8"/>
          <p:cNvCxnSpPr/>
          <p:nvPr userDrawn="1"/>
        </p:nvCxnSpPr>
        <p:spPr>
          <a:xfrm>
            <a:off x="1376885" y="1595922"/>
            <a:ext cx="0" cy="345375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Oval 10"/>
          <p:cNvSpPr/>
          <p:nvPr userDrawn="1"/>
        </p:nvSpPr>
        <p:spPr>
          <a:xfrm>
            <a:off x="1150360" y="1321600"/>
            <a:ext cx="453050" cy="453050"/>
          </a:xfrm>
          <a:prstGeom prst="ellipse">
            <a:avLst/>
          </a:prstGeom>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2" name="Oval 11"/>
          <p:cNvSpPr/>
          <p:nvPr userDrawn="1"/>
        </p:nvSpPr>
        <p:spPr>
          <a:xfrm>
            <a:off x="1150360" y="2226151"/>
            <a:ext cx="453050" cy="453050"/>
          </a:xfrm>
          <a:prstGeom prst="ellipse">
            <a:avLst/>
          </a:prstGeom>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3" name="Oval 12"/>
          <p:cNvSpPr/>
          <p:nvPr userDrawn="1"/>
        </p:nvSpPr>
        <p:spPr>
          <a:xfrm>
            <a:off x="1150360" y="3130702"/>
            <a:ext cx="453050" cy="453050"/>
          </a:xfrm>
          <a:prstGeom prst="ellipse">
            <a:avLst/>
          </a:prstGeom>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0" name="Content Placeholder 2"/>
          <p:cNvSpPr>
            <a:spLocks noGrp="1"/>
          </p:cNvSpPr>
          <p:nvPr>
            <p:ph idx="14" hasCustomPrompt="1"/>
          </p:nvPr>
        </p:nvSpPr>
        <p:spPr>
          <a:xfrm>
            <a:off x="1911683" y="1321600"/>
            <a:ext cx="9002581" cy="659118"/>
          </a:xfrm>
        </p:spPr>
        <p:txBody>
          <a:bodyPr>
            <a:normAutofit/>
          </a:bodyPr>
          <a:lstStyle>
            <a:lvl1pPr marL="0" indent="0">
              <a:lnSpc>
                <a:spcPct val="100000"/>
              </a:lnSpc>
              <a:spcBef>
                <a:spcPts val="600"/>
              </a:spcBef>
              <a:spcAft>
                <a:spcPts val="600"/>
              </a:spcAft>
              <a:buFont typeface="Calibri" panose="020F0502020204030204" pitchFamily="34" charset="0"/>
              <a:buNone/>
              <a:defRPr sz="3200" baseline="0"/>
            </a:lvl1pPr>
            <a:lvl2pPr marL="1028700" indent="-571500">
              <a:lnSpc>
                <a:spcPct val="100000"/>
              </a:lnSpc>
              <a:spcBef>
                <a:spcPts val="600"/>
              </a:spcBef>
              <a:spcAft>
                <a:spcPts val="600"/>
              </a:spcAft>
              <a:buFont typeface="Calibri" panose="020F0502020204030204" pitchFamily="34" charset="0"/>
              <a:buChar char="­"/>
              <a:defRPr sz="3200" baseline="0"/>
            </a:lvl2pPr>
            <a:lvl3pPr marL="1371600" indent="-457200">
              <a:lnSpc>
                <a:spcPct val="100000"/>
              </a:lnSpc>
              <a:spcBef>
                <a:spcPts val="600"/>
              </a:spcBef>
              <a:spcAft>
                <a:spcPts val="600"/>
              </a:spcAft>
              <a:buFont typeface="Calibri" panose="020F050202020403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Add text</a:t>
            </a:r>
          </a:p>
        </p:txBody>
      </p:sp>
      <p:sp>
        <p:nvSpPr>
          <p:cNvPr id="21" name="Oval 20"/>
          <p:cNvSpPr/>
          <p:nvPr userDrawn="1"/>
        </p:nvSpPr>
        <p:spPr>
          <a:xfrm>
            <a:off x="1150360" y="4035253"/>
            <a:ext cx="453050" cy="453050"/>
          </a:xfrm>
          <a:prstGeom prst="ellipse">
            <a:avLst/>
          </a:prstGeom>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2" name="Oval 21"/>
          <p:cNvSpPr/>
          <p:nvPr userDrawn="1"/>
        </p:nvSpPr>
        <p:spPr>
          <a:xfrm>
            <a:off x="1150360" y="4939803"/>
            <a:ext cx="453050" cy="453050"/>
          </a:xfrm>
          <a:prstGeom prst="ellipse">
            <a:avLst/>
          </a:prstGeom>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3" name="Content Placeholder 2"/>
          <p:cNvSpPr>
            <a:spLocks noGrp="1"/>
          </p:cNvSpPr>
          <p:nvPr>
            <p:ph idx="15" hasCustomPrompt="1"/>
          </p:nvPr>
        </p:nvSpPr>
        <p:spPr>
          <a:xfrm>
            <a:off x="1911683" y="2190809"/>
            <a:ext cx="9002581" cy="659118"/>
          </a:xfrm>
        </p:spPr>
        <p:txBody>
          <a:bodyPr>
            <a:normAutofit/>
          </a:bodyPr>
          <a:lstStyle>
            <a:lvl1pPr marL="0" indent="0">
              <a:lnSpc>
                <a:spcPct val="100000"/>
              </a:lnSpc>
              <a:spcBef>
                <a:spcPts val="600"/>
              </a:spcBef>
              <a:spcAft>
                <a:spcPts val="600"/>
              </a:spcAft>
              <a:buFont typeface="Calibri" panose="020F0502020204030204" pitchFamily="34" charset="0"/>
              <a:buNone/>
              <a:defRPr sz="3200" baseline="0"/>
            </a:lvl1pPr>
            <a:lvl2pPr marL="1028700" indent="-571500">
              <a:lnSpc>
                <a:spcPct val="100000"/>
              </a:lnSpc>
              <a:spcBef>
                <a:spcPts val="600"/>
              </a:spcBef>
              <a:spcAft>
                <a:spcPts val="600"/>
              </a:spcAft>
              <a:buFont typeface="Calibri" panose="020F0502020204030204" pitchFamily="34" charset="0"/>
              <a:buChar char="­"/>
              <a:defRPr sz="3200" baseline="0"/>
            </a:lvl2pPr>
            <a:lvl3pPr marL="1371600" indent="-457200">
              <a:lnSpc>
                <a:spcPct val="100000"/>
              </a:lnSpc>
              <a:spcBef>
                <a:spcPts val="600"/>
              </a:spcBef>
              <a:spcAft>
                <a:spcPts val="600"/>
              </a:spcAft>
              <a:buFont typeface="Calibri" panose="020F050202020403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Add text</a:t>
            </a:r>
          </a:p>
        </p:txBody>
      </p:sp>
      <p:sp>
        <p:nvSpPr>
          <p:cNvPr id="24" name="Content Placeholder 2"/>
          <p:cNvSpPr>
            <a:spLocks noGrp="1"/>
          </p:cNvSpPr>
          <p:nvPr>
            <p:ph idx="16" hasCustomPrompt="1"/>
          </p:nvPr>
        </p:nvSpPr>
        <p:spPr>
          <a:xfrm>
            <a:off x="1912410" y="3060018"/>
            <a:ext cx="9001854" cy="659118"/>
          </a:xfrm>
        </p:spPr>
        <p:txBody>
          <a:bodyPr>
            <a:normAutofit/>
          </a:bodyPr>
          <a:lstStyle>
            <a:lvl1pPr marL="0" indent="0">
              <a:lnSpc>
                <a:spcPct val="100000"/>
              </a:lnSpc>
              <a:spcBef>
                <a:spcPts val="600"/>
              </a:spcBef>
              <a:spcAft>
                <a:spcPts val="600"/>
              </a:spcAft>
              <a:buFont typeface="Calibri" panose="020F0502020204030204" pitchFamily="34" charset="0"/>
              <a:buNone/>
              <a:defRPr sz="3200" baseline="0"/>
            </a:lvl1pPr>
            <a:lvl2pPr marL="1028700" indent="-571500">
              <a:lnSpc>
                <a:spcPct val="100000"/>
              </a:lnSpc>
              <a:spcBef>
                <a:spcPts val="600"/>
              </a:spcBef>
              <a:spcAft>
                <a:spcPts val="600"/>
              </a:spcAft>
              <a:buFont typeface="Calibri" panose="020F0502020204030204" pitchFamily="34" charset="0"/>
              <a:buChar char="­"/>
              <a:defRPr sz="3200" baseline="0"/>
            </a:lvl2pPr>
            <a:lvl3pPr marL="1371600" indent="-457200">
              <a:lnSpc>
                <a:spcPct val="100000"/>
              </a:lnSpc>
              <a:spcBef>
                <a:spcPts val="600"/>
              </a:spcBef>
              <a:spcAft>
                <a:spcPts val="600"/>
              </a:spcAft>
              <a:buFont typeface="Calibri" panose="020F050202020403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Add text</a:t>
            </a:r>
          </a:p>
        </p:txBody>
      </p:sp>
      <p:sp>
        <p:nvSpPr>
          <p:cNvPr id="25" name="Content Placeholder 2"/>
          <p:cNvSpPr>
            <a:spLocks noGrp="1"/>
          </p:cNvSpPr>
          <p:nvPr>
            <p:ph idx="17" hasCustomPrompt="1"/>
          </p:nvPr>
        </p:nvSpPr>
        <p:spPr>
          <a:xfrm>
            <a:off x="1911683" y="3929227"/>
            <a:ext cx="9002581" cy="659118"/>
          </a:xfrm>
        </p:spPr>
        <p:txBody>
          <a:bodyPr>
            <a:normAutofit/>
          </a:bodyPr>
          <a:lstStyle>
            <a:lvl1pPr marL="0" indent="0">
              <a:lnSpc>
                <a:spcPct val="100000"/>
              </a:lnSpc>
              <a:spcBef>
                <a:spcPts val="600"/>
              </a:spcBef>
              <a:spcAft>
                <a:spcPts val="600"/>
              </a:spcAft>
              <a:buFont typeface="Calibri" panose="020F0502020204030204" pitchFamily="34" charset="0"/>
              <a:buNone/>
              <a:defRPr sz="3200" baseline="0"/>
            </a:lvl1pPr>
            <a:lvl2pPr marL="1028700" indent="-571500">
              <a:lnSpc>
                <a:spcPct val="100000"/>
              </a:lnSpc>
              <a:spcBef>
                <a:spcPts val="600"/>
              </a:spcBef>
              <a:spcAft>
                <a:spcPts val="600"/>
              </a:spcAft>
              <a:buFont typeface="Calibri" panose="020F0502020204030204" pitchFamily="34" charset="0"/>
              <a:buChar char="­"/>
              <a:defRPr sz="3200" baseline="0"/>
            </a:lvl2pPr>
            <a:lvl3pPr marL="1371600" indent="-457200">
              <a:lnSpc>
                <a:spcPct val="100000"/>
              </a:lnSpc>
              <a:spcBef>
                <a:spcPts val="600"/>
              </a:spcBef>
              <a:spcAft>
                <a:spcPts val="600"/>
              </a:spcAft>
              <a:buFont typeface="Calibri" panose="020F050202020403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Add text</a:t>
            </a:r>
          </a:p>
        </p:txBody>
      </p:sp>
      <p:sp>
        <p:nvSpPr>
          <p:cNvPr id="26" name="Content Placeholder 2"/>
          <p:cNvSpPr>
            <a:spLocks noGrp="1"/>
          </p:cNvSpPr>
          <p:nvPr>
            <p:ph idx="18" hasCustomPrompt="1"/>
          </p:nvPr>
        </p:nvSpPr>
        <p:spPr>
          <a:xfrm>
            <a:off x="1911683" y="4798435"/>
            <a:ext cx="9002581" cy="659118"/>
          </a:xfrm>
        </p:spPr>
        <p:txBody>
          <a:bodyPr>
            <a:normAutofit/>
          </a:bodyPr>
          <a:lstStyle>
            <a:lvl1pPr marL="0" indent="0">
              <a:lnSpc>
                <a:spcPct val="100000"/>
              </a:lnSpc>
              <a:spcBef>
                <a:spcPts val="600"/>
              </a:spcBef>
              <a:spcAft>
                <a:spcPts val="600"/>
              </a:spcAft>
              <a:buFont typeface="Calibri" panose="020F0502020204030204" pitchFamily="34" charset="0"/>
              <a:buNone/>
              <a:defRPr sz="3200" baseline="0"/>
            </a:lvl1pPr>
            <a:lvl2pPr marL="1028700" indent="-571500">
              <a:lnSpc>
                <a:spcPct val="100000"/>
              </a:lnSpc>
              <a:spcBef>
                <a:spcPts val="600"/>
              </a:spcBef>
              <a:spcAft>
                <a:spcPts val="600"/>
              </a:spcAft>
              <a:buFont typeface="Calibri" panose="020F0502020204030204" pitchFamily="34" charset="0"/>
              <a:buChar char="­"/>
              <a:defRPr sz="3200" baseline="0"/>
            </a:lvl2pPr>
            <a:lvl3pPr marL="1371600" indent="-457200">
              <a:lnSpc>
                <a:spcPct val="100000"/>
              </a:lnSpc>
              <a:spcBef>
                <a:spcPts val="600"/>
              </a:spcBef>
              <a:spcAft>
                <a:spcPts val="600"/>
              </a:spcAft>
              <a:buFont typeface="Calibri" panose="020F050202020403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Add text</a:t>
            </a:r>
          </a:p>
        </p:txBody>
      </p:sp>
      <p:sp>
        <p:nvSpPr>
          <p:cNvPr id="4" name="Date Placeholder 3"/>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Footer Placeholder 4"/>
          <p:cNvSpPr>
            <a:spLocks noGrp="1"/>
          </p:cNvSpPr>
          <p:nvPr>
            <p:ph type="ftr" sz="quarter" idx="2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Slide Number Placeholder 6"/>
          <p:cNvSpPr>
            <a:spLocks noGrp="1"/>
          </p:cNvSpPr>
          <p:nvPr>
            <p:ph type="sldNum" sz="quarter" idx="21"/>
          </p:nvPr>
        </p:nvSpPr>
        <p:spPr/>
        <p:txBody>
          <a:bodyPr/>
          <a:lstStyle/>
          <a:p>
            <a:pPr>
              <a:defRPr/>
            </a:pPr>
            <a:fld id="{7EA21C69-6EA0-4F79-A77B-7D7E7C490D3B}" type="slidenum">
              <a:rPr lang="en-GB" smtClean="0">
                <a:solidFill>
                  <a:srgbClr val="000000"/>
                </a:solidFill>
              </a:rPr>
              <a:pPr>
                <a:defRPr/>
              </a:pPr>
              <a:t>‹#›</a:t>
            </a:fld>
            <a:endParaRPr lang="en-GB">
              <a:solidFill>
                <a:srgbClr val="000000"/>
              </a:solidFill>
            </a:endParaRPr>
          </a:p>
        </p:txBody>
      </p:sp>
      <p:sp>
        <p:nvSpPr>
          <p:cNvPr id="2" name="TextBox 1">
            <a:extLst>
              <a:ext uri="{FF2B5EF4-FFF2-40B4-BE49-F238E27FC236}">
                <a16:creationId xmlns:a16="http://schemas.microsoft.com/office/drawing/2014/main" id="{BFD95618-09C7-5B11-5D41-1D58AABBA3C3}"/>
              </a:ext>
            </a:extLst>
          </p:cNvPr>
          <p:cNvSpPr txBox="1"/>
          <p:nvPr userDrawn="1">
            <p:custDataLst>
              <p:tags r:id="rId1"/>
            </p:custDataLst>
          </p:nvPr>
        </p:nvSpPr>
        <p:spPr>
          <a:xfrm>
            <a:off x="126999"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spTree>
    <p:extLst>
      <p:ext uri="{BB962C8B-B14F-4D97-AF65-F5344CB8AC3E}">
        <p14:creationId xmlns:p14="http://schemas.microsoft.com/office/powerpoint/2010/main" val="10810372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orkstream">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94"/>
            <a:ext cx="5413717" cy="6858594"/>
          </a:xfrm>
          <a:prstGeom prst="rect">
            <a:avLst/>
          </a:prstGeom>
        </p:spPr>
      </p:pic>
      <p:sp>
        <p:nvSpPr>
          <p:cNvPr id="16" name="Title 1"/>
          <p:cNvSpPr txBox="1">
            <a:spLocks/>
          </p:cNvSpPr>
          <p:nvPr userDrawn="1"/>
        </p:nvSpPr>
        <p:spPr>
          <a:xfrm>
            <a:off x="7824192" y="5495504"/>
            <a:ext cx="3958952" cy="102984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400" b="1" kern="1200" baseline="0">
                <a:solidFill>
                  <a:srgbClr val="D41C59"/>
                </a:solidFill>
                <a:latin typeface="Calibri" panose="020F050202020403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914400" rtl="0" eaLnBrk="1" fontAlgn="auto" latinLnBrk="0" hangingPunct="1">
              <a:lnSpc>
                <a:spcPct val="90000"/>
              </a:lnSpc>
              <a:spcBef>
                <a:spcPct val="0"/>
              </a:spcBef>
              <a:spcAft>
                <a:spcPts val="0"/>
              </a:spcAft>
              <a:buClrTx/>
              <a:buSzTx/>
              <a:buFontTx/>
              <a:buNone/>
              <a:tabLst/>
              <a:defRPr/>
            </a:pPr>
            <a:endParaRPr kumimoji="0" lang="en-GB" sz="2400" b="1" i="0" u="none" strike="noStrike" kern="1200" cap="none" spc="0" normalizeH="0" baseline="0" noProof="0">
              <a:ln>
                <a:noFill/>
              </a:ln>
              <a:solidFill>
                <a:srgbClr val="D41C59"/>
              </a:solidFill>
              <a:effectLst/>
              <a:uLnTx/>
              <a:uFillTx/>
              <a:latin typeface="Calibri" panose="020F0502020204030204" pitchFamily="34" charset="0"/>
              <a:ea typeface="+mj-ea"/>
              <a:cs typeface="Arial" panose="020B0604020202020204" pitchFamily="34" charset="0"/>
            </a:endParaRPr>
          </a:p>
        </p:txBody>
      </p:sp>
      <p:pic>
        <p:nvPicPr>
          <p:cNvPr id="24" name="Picture 23" descr="A close up of a logo&#10;&#10;Description automatically generated">
            <a:extLst>
              <a:ext uri="{FF2B5EF4-FFF2-40B4-BE49-F238E27FC236}">
                <a16:creationId xmlns:a16="http://schemas.microsoft.com/office/drawing/2014/main" id="{207E8071-198E-5448-9030-35BFAFFD8794}"/>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016664" y="3269119"/>
            <a:ext cx="1097662" cy="1097662"/>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5" name="Picture 24" descr="A close up of a sign&#10;&#10;Description automatically generated">
            <a:extLst>
              <a:ext uri="{FF2B5EF4-FFF2-40B4-BE49-F238E27FC236}">
                <a16:creationId xmlns:a16="http://schemas.microsoft.com/office/drawing/2014/main" id="{F2EA05D2-9434-0147-B283-8466ACE716F8}"/>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3658610" y="1591565"/>
            <a:ext cx="1097662" cy="1097662"/>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6" name="Picture 25" descr="A picture containing clock, drawing&#10;&#10;Description automatically generated">
            <a:extLst>
              <a:ext uri="{FF2B5EF4-FFF2-40B4-BE49-F238E27FC236}">
                <a16:creationId xmlns:a16="http://schemas.microsoft.com/office/drawing/2014/main" id="{0CDE5C9A-335B-534F-B567-26BCA3D8477F}"/>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4396328" y="4946673"/>
            <a:ext cx="1097662" cy="1097662"/>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7" name="Title 1"/>
          <p:cNvSpPr>
            <a:spLocks noGrp="1"/>
          </p:cNvSpPr>
          <p:nvPr>
            <p:ph type="title" hasCustomPrompt="1"/>
          </p:nvPr>
        </p:nvSpPr>
        <p:spPr>
          <a:xfrm>
            <a:off x="4295954" y="207762"/>
            <a:ext cx="7286721" cy="850004"/>
          </a:xfrm>
        </p:spPr>
        <p:txBody>
          <a:bodyPr>
            <a:normAutofit/>
          </a:bodyPr>
          <a:lstStyle>
            <a:lvl1pPr algn="l">
              <a:defRPr sz="4000" b="1">
                <a:solidFill>
                  <a:srgbClr val="087DBA"/>
                </a:solidFill>
                <a:latin typeface="+mn-lt"/>
              </a:defRPr>
            </a:lvl1pPr>
          </a:lstStyle>
          <a:p>
            <a:r>
              <a:rPr lang="en-US"/>
              <a:t>Click to edit title</a:t>
            </a:r>
            <a:endParaRPr lang="en-GB"/>
          </a:p>
        </p:txBody>
      </p:sp>
      <p:sp>
        <p:nvSpPr>
          <p:cNvPr id="9" name="Content Placeholder 2"/>
          <p:cNvSpPr>
            <a:spLocks noGrp="1"/>
          </p:cNvSpPr>
          <p:nvPr>
            <p:ph idx="12" hasCustomPrompt="1"/>
          </p:nvPr>
        </p:nvSpPr>
        <p:spPr>
          <a:xfrm>
            <a:off x="5134114" y="3459231"/>
            <a:ext cx="6448561" cy="726143"/>
          </a:xfrm>
        </p:spPr>
        <p:txBody>
          <a:bodyPr>
            <a:normAutofit/>
          </a:bodyPr>
          <a:lstStyle>
            <a:lvl1pPr marL="0" indent="0">
              <a:lnSpc>
                <a:spcPct val="100000"/>
              </a:lnSpc>
              <a:spcBef>
                <a:spcPts val="600"/>
              </a:spcBef>
              <a:spcAft>
                <a:spcPts val="600"/>
              </a:spcAft>
              <a:buFont typeface="Arial" panose="020B0604020202020204" pitchFamily="34" charset="0"/>
              <a:buNone/>
              <a:defRPr sz="3200" baseline="0"/>
            </a:lvl1pPr>
            <a:lvl2pPr marL="1028700" indent="-571500">
              <a:lnSpc>
                <a:spcPct val="100000"/>
              </a:lnSpc>
              <a:spcBef>
                <a:spcPts val="600"/>
              </a:spcBef>
              <a:spcAft>
                <a:spcPts val="600"/>
              </a:spcAft>
              <a:buFont typeface="Arial" panose="020B0604020202020204" pitchFamily="34" charset="0"/>
              <a:buChar char="•"/>
              <a:defRPr sz="3600" baseline="0"/>
            </a:lvl2pPr>
            <a:lvl3pPr marL="1371600" indent="-457200">
              <a:lnSpc>
                <a:spcPct val="100000"/>
              </a:lnSpc>
              <a:spcBef>
                <a:spcPts val="600"/>
              </a:spcBef>
              <a:spcAft>
                <a:spcPts val="600"/>
              </a:spcAft>
              <a:buFont typeface="Arial" panose="020B060402020202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text </a:t>
            </a:r>
          </a:p>
        </p:txBody>
      </p:sp>
      <p:sp>
        <p:nvSpPr>
          <p:cNvPr id="10" name="Content Placeholder 2"/>
          <p:cNvSpPr>
            <a:spLocks noGrp="1"/>
          </p:cNvSpPr>
          <p:nvPr>
            <p:ph idx="13" hasCustomPrompt="1"/>
          </p:nvPr>
        </p:nvSpPr>
        <p:spPr>
          <a:xfrm>
            <a:off x="5546558" y="5119034"/>
            <a:ext cx="6036117" cy="726143"/>
          </a:xfrm>
        </p:spPr>
        <p:txBody>
          <a:bodyPr>
            <a:normAutofit/>
          </a:bodyPr>
          <a:lstStyle>
            <a:lvl1pPr marL="0" indent="0">
              <a:lnSpc>
                <a:spcPct val="100000"/>
              </a:lnSpc>
              <a:spcBef>
                <a:spcPts val="600"/>
              </a:spcBef>
              <a:spcAft>
                <a:spcPts val="600"/>
              </a:spcAft>
              <a:buFont typeface="Arial" panose="020B0604020202020204" pitchFamily="34" charset="0"/>
              <a:buNone/>
              <a:defRPr sz="3200" baseline="0"/>
            </a:lvl1pPr>
            <a:lvl2pPr marL="1028700" indent="-571500">
              <a:lnSpc>
                <a:spcPct val="100000"/>
              </a:lnSpc>
              <a:spcBef>
                <a:spcPts val="600"/>
              </a:spcBef>
              <a:spcAft>
                <a:spcPts val="600"/>
              </a:spcAft>
              <a:buFont typeface="Arial" panose="020B0604020202020204" pitchFamily="34" charset="0"/>
              <a:buChar char="•"/>
              <a:defRPr sz="3600" baseline="0"/>
            </a:lvl2pPr>
            <a:lvl3pPr marL="1371600" indent="-457200">
              <a:lnSpc>
                <a:spcPct val="100000"/>
              </a:lnSpc>
              <a:spcBef>
                <a:spcPts val="600"/>
              </a:spcBef>
              <a:spcAft>
                <a:spcPts val="600"/>
              </a:spcAft>
              <a:buFont typeface="Arial" panose="020B060402020202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text </a:t>
            </a:r>
          </a:p>
        </p:txBody>
      </p:sp>
      <p:sp>
        <p:nvSpPr>
          <p:cNvPr id="11" name="Content Placeholder 2"/>
          <p:cNvSpPr>
            <a:spLocks noGrp="1"/>
          </p:cNvSpPr>
          <p:nvPr>
            <p:ph idx="14" hasCustomPrompt="1"/>
          </p:nvPr>
        </p:nvSpPr>
        <p:spPr>
          <a:xfrm>
            <a:off x="4851849" y="1789924"/>
            <a:ext cx="6730826" cy="726143"/>
          </a:xfrm>
        </p:spPr>
        <p:txBody>
          <a:bodyPr>
            <a:normAutofit/>
          </a:bodyPr>
          <a:lstStyle>
            <a:lvl1pPr marL="0" indent="0">
              <a:lnSpc>
                <a:spcPct val="100000"/>
              </a:lnSpc>
              <a:spcBef>
                <a:spcPts val="600"/>
              </a:spcBef>
              <a:spcAft>
                <a:spcPts val="600"/>
              </a:spcAft>
              <a:buFont typeface="Arial" panose="020B0604020202020204" pitchFamily="34" charset="0"/>
              <a:buNone/>
              <a:defRPr sz="3200" baseline="0"/>
            </a:lvl1pPr>
            <a:lvl2pPr marL="1028700" indent="-571500">
              <a:lnSpc>
                <a:spcPct val="100000"/>
              </a:lnSpc>
              <a:spcBef>
                <a:spcPts val="600"/>
              </a:spcBef>
              <a:spcAft>
                <a:spcPts val="600"/>
              </a:spcAft>
              <a:buFont typeface="Arial" panose="020B0604020202020204" pitchFamily="34" charset="0"/>
              <a:buChar char="•"/>
              <a:defRPr sz="3600" baseline="0"/>
            </a:lvl2pPr>
            <a:lvl3pPr marL="1371600" indent="-457200">
              <a:lnSpc>
                <a:spcPct val="100000"/>
              </a:lnSpc>
              <a:spcBef>
                <a:spcPts val="600"/>
              </a:spcBef>
              <a:spcAft>
                <a:spcPts val="600"/>
              </a:spcAft>
              <a:buFont typeface="Arial" panose="020B060402020202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text </a:t>
            </a:r>
          </a:p>
        </p:txBody>
      </p:sp>
      <p:sp>
        <p:nvSpPr>
          <p:cNvPr id="2" name="TextBox 1"/>
          <p:cNvSpPr txBox="1"/>
          <p:nvPr userDrawn="1">
            <p:custDataLst>
              <p:tags r:id="rId1"/>
            </p:custDataLst>
          </p:nvPr>
        </p:nvSpPr>
        <p:spPr>
          <a:xfrm>
            <a:off x="127000"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spTree>
    <p:extLst>
      <p:ext uri="{BB962C8B-B14F-4D97-AF65-F5344CB8AC3E}">
        <p14:creationId xmlns:p14="http://schemas.microsoft.com/office/powerpoint/2010/main" val="1428532905"/>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82755" y="1246077"/>
            <a:ext cx="10261894" cy="4072511"/>
          </a:xfrm>
        </p:spPr>
        <p:txBody>
          <a:bodyPr>
            <a:normAutofit/>
          </a:bodyPr>
          <a:lstStyle>
            <a:lvl1pPr marL="457200" indent="-457200">
              <a:lnSpc>
                <a:spcPct val="100000"/>
              </a:lnSpc>
              <a:spcBef>
                <a:spcPts val="600"/>
              </a:spcBef>
              <a:spcAft>
                <a:spcPts val="600"/>
              </a:spcAft>
              <a:buFont typeface="Calibri" panose="020F0502020204030204" pitchFamily="34" charset="0"/>
              <a:buChar char="›"/>
              <a:defRPr sz="3200" baseline="0"/>
            </a:lvl1pPr>
            <a:lvl2pPr marL="914400" indent="-457200">
              <a:lnSpc>
                <a:spcPct val="100000"/>
              </a:lnSpc>
              <a:spcBef>
                <a:spcPts val="600"/>
              </a:spcBef>
              <a:spcAft>
                <a:spcPts val="600"/>
              </a:spcAft>
              <a:buFont typeface="Calibri" panose="020F0502020204030204" pitchFamily="34" charset="0"/>
              <a:buChar char="›"/>
              <a:defRPr sz="3200" baseline="0"/>
            </a:lvl2pPr>
            <a:lvl3pPr marL="1371600" indent="-457200">
              <a:lnSpc>
                <a:spcPct val="100000"/>
              </a:lnSpc>
              <a:spcBef>
                <a:spcPts val="600"/>
              </a:spcBef>
              <a:spcAft>
                <a:spcPts val="600"/>
              </a:spcAft>
              <a:buFont typeface="Calibri" panose="020F050202020403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Master text styles</a:t>
            </a:r>
          </a:p>
          <a:p>
            <a:pPr lvl="1"/>
            <a:r>
              <a:rPr lang="en-US"/>
              <a:t>Second level</a:t>
            </a:r>
          </a:p>
          <a:p>
            <a:pPr lvl="2"/>
            <a:r>
              <a:rPr lang="en-US"/>
              <a:t>Third level</a:t>
            </a:r>
          </a:p>
        </p:txBody>
      </p:sp>
      <p:sp>
        <p:nvSpPr>
          <p:cNvPr id="2" name="Title 1"/>
          <p:cNvSpPr>
            <a:spLocks noGrp="1"/>
          </p:cNvSpPr>
          <p:nvPr>
            <p:ph type="title" hasCustomPrompt="1"/>
          </p:nvPr>
        </p:nvSpPr>
        <p:spPr>
          <a:xfrm>
            <a:off x="982755" y="179769"/>
            <a:ext cx="10261894" cy="850004"/>
          </a:xfrm>
        </p:spPr>
        <p:txBody>
          <a:bodyPr>
            <a:normAutofit/>
          </a:bodyPr>
          <a:lstStyle>
            <a:lvl1pPr>
              <a:defRPr sz="4000" b="1">
                <a:solidFill>
                  <a:schemeClr val="accent2"/>
                </a:solidFill>
                <a:latin typeface="+mn-lt"/>
              </a:defRPr>
            </a:lvl1pPr>
          </a:lstStyle>
          <a:p>
            <a:r>
              <a:rPr lang="en-US"/>
              <a:t>Click to edit title</a:t>
            </a:r>
            <a:endParaRPr lang="en-GB"/>
          </a:p>
        </p:txBody>
      </p:sp>
      <p:pic>
        <p:nvPicPr>
          <p:cNvPr id="8" name="Picture 7" descr="jfsc-icon-wh.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3352" y="6369935"/>
            <a:ext cx="298732" cy="298732"/>
          </a:xfrm>
          <a:prstGeom prst="rect">
            <a:avLst/>
          </a:prstGeom>
        </p:spPr>
      </p:pic>
      <p:sp>
        <p:nvSpPr>
          <p:cNvPr id="11" name="Right Triangle 10"/>
          <p:cNvSpPr/>
          <p:nvPr userDrawn="1"/>
        </p:nvSpPr>
        <p:spPr>
          <a:xfrm rot="4904376">
            <a:off x="-2894355" y="2390136"/>
            <a:ext cx="6446163" cy="1631552"/>
          </a:xfrm>
          <a:custGeom>
            <a:avLst/>
            <a:gdLst>
              <a:gd name="connsiteX0" fmla="*/ 0 w 7797102"/>
              <a:gd name="connsiteY0" fmla="*/ 1830309 h 1830309"/>
              <a:gd name="connsiteX1" fmla="*/ 0 w 7797102"/>
              <a:gd name="connsiteY1" fmla="*/ 0 h 1830309"/>
              <a:gd name="connsiteX2" fmla="*/ 7797102 w 7797102"/>
              <a:gd name="connsiteY2" fmla="*/ 1830309 h 1830309"/>
              <a:gd name="connsiteX3" fmla="*/ 0 w 7797102"/>
              <a:gd name="connsiteY3" fmla="*/ 1830309 h 1830309"/>
              <a:gd name="connsiteX0" fmla="*/ 1320901 w 7797102"/>
              <a:gd name="connsiteY0" fmla="*/ 872464 h 1830309"/>
              <a:gd name="connsiteX1" fmla="*/ 0 w 7797102"/>
              <a:gd name="connsiteY1" fmla="*/ 0 h 1830309"/>
              <a:gd name="connsiteX2" fmla="*/ 7797102 w 7797102"/>
              <a:gd name="connsiteY2" fmla="*/ 1830309 h 1830309"/>
              <a:gd name="connsiteX3" fmla="*/ 1320901 w 7797102"/>
              <a:gd name="connsiteY3" fmla="*/ 872464 h 1830309"/>
              <a:gd name="connsiteX0" fmla="*/ 1243175 w 7797102"/>
              <a:gd name="connsiteY0" fmla="*/ 667788 h 1830309"/>
              <a:gd name="connsiteX1" fmla="*/ 0 w 7797102"/>
              <a:gd name="connsiteY1" fmla="*/ 0 h 1830309"/>
              <a:gd name="connsiteX2" fmla="*/ 7797102 w 7797102"/>
              <a:gd name="connsiteY2" fmla="*/ 1830309 h 1830309"/>
              <a:gd name="connsiteX3" fmla="*/ 1243175 w 7797102"/>
              <a:gd name="connsiteY3" fmla="*/ 667788 h 1830309"/>
              <a:gd name="connsiteX0" fmla="*/ 1200744 w 7797102"/>
              <a:gd name="connsiteY0" fmla="*/ 812043 h 1830309"/>
              <a:gd name="connsiteX1" fmla="*/ 0 w 7797102"/>
              <a:gd name="connsiteY1" fmla="*/ 0 h 1830309"/>
              <a:gd name="connsiteX2" fmla="*/ 7797102 w 7797102"/>
              <a:gd name="connsiteY2" fmla="*/ 1830309 h 1830309"/>
              <a:gd name="connsiteX3" fmla="*/ 1200744 w 7797102"/>
              <a:gd name="connsiteY3" fmla="*/ 812043 h 1830309"/>
              <a:gd name="connsiteX0" fmla="*/ 0 w 6596358"/>
              <a:gd name="connsiteY0" fmla="*/ 688810 h 1707076"/>
              <a:gd name="connsiteX1" fmla="*/ 92136 w 6596358"/>
              <a:gd name="connsiteY1" fmla="*/ 0 h 1707076"/>
              <a:gd name="connsiteX2" fmla="*/ 6596358 w 6596358"/>
              <a:gd name="connsiteY2" fmla="*/ 1707076 h 1707076"/>
              <a:gd name="connsiteX3" fmla="*/ 0 w 6596358"/>
              <a:gd name="connsiteY3" fmla="*/ 688810 h 1707076"/>
              <a:gd name="connsiteX0" fmla="*/ 0 w 6341453"/>
              <a:gd name="connsiteY0" fmla="*/ 688810 h 1390725"/>
              <a:gd name="connsiteX1" fmla="*/ 92136 w 6341453"/>
              <a:gd name="connsiteY1" fmla="*/ 0 h 1390725"/>
              <a:gd name="connsiteX2" fmla="*/ 6341453 w 6341453"/>
              <a:gd name="connsiteY2" fmla="*/ 1390725 h 1390725"/>
              <a:gd name="connsiteX3" fmla="*/ 0 w 6341453"/>
              <a:gd name="connsiteY3" fmla="*/ 688810 h 1390725"/>
              <a:gd name="connsiteX0" fmla="*/ 0 w 6447691"/>
              <a:gd name="connsiteY0" fmla="*/ 688810 h 1621029"/>
              <a:gd name="connsiteX1" fmla="*/ 92136 w 6447691"/>
              <a:gd name="connsiteY1" fmla="*/ 0 h 1621029"/>
              <a:gd name="connsiteX2" fmla="*/ 6447691 w 6447691"/>
              <a:gd name="connsiteY2" fmla="*/ 1621029 h 1621029"/>
              <a:gd name="connsiteX3" fmla="*/ 0 w 6447691"/>
              <a:gd name="connsiteY3" fmla="*/ 688810 h 1621029"/>
              <a:gd name="connsiteX0" fmla="*/ 0 w 6446163"/>
              <a:gd name="connsiteY0" fmla="*/ 688810 h 1631552"/>
              <a:gd name="connsiteX1" fmla="*/ 92136 w 6446163"/>
              <a:gd name="connsiteY1" fmla="*/ 0 h 1631552"/>
              <a:gd name="connsiteX2" fmla="*/ 6446163 w 6446163"/>
              <a:gd name="connsiteY2" fmla="*/ 1631552 h 1631552"/>
              <a:gd name="connsiteX3" fmla="*/ 0 w 6446163"/>
              <a:gd name="connsiteY3" fmla="*/ 688810 h 1631552"/>
            </a:gdLst>
            <a:ahLst/>
            <a:cxnLst>
              <a:cxn ang="0">
                <a:pos x="connsiteX0" y="connsiteY0"/>
              </a:cxn>
              <a:cxn ang="0">
                <a:pos x="connsiteX1" y="connsiteY1"/>
              </a:cxn>
              <a:cxn ang="0">
                <a:pos x="connsiteX2" y="connsiteY2"/>
              </a:cxn>
              <a:cxn ang="0">
                <a:pos x="connsiteX3" y="connsiteY3"/>
              </a:cxn>
            </a:cxnLst>
            <a:rect l="l" t="t" r="r" b="b"/>
            <a:pathLst>
              <a:path w="6446163" h="1631552">
                <a:moveTo>
                  <a:pt x="0" y="688810"/>
                </a:moveTo>
                <a:lnTo>
                  <a:pt x="92136" y="0"/>
                </a:lnTo>
                <a:lnTo>
                  <a:pt x="6446163" y="1631552"/>
                </a:lnTo>
                <a:lnTo>
                  <a:pt x="0" y="688810"/>
                </a:lnTo>
                <a:close/>
              </a:path>
            </a:pathLst>
          </a:custGeom>
          <a:solidFill>
            <a:schemeClr val="accent2"/>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ate Placeholder 8"/>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Footer Placeholder 9"/>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Slide Number Placeholder 11"/>
          <p:cNvSpPr>
            <a:spLocks noGrp="1"/>
          </p:cNvSpPr>
          <p:nvPr>
            <p:ph type="sldNum" sz="quarter" idx="12"/>
          </p:nvPr>
        </p:nvSpPr>
        <p:spPr/>
        <p:txBody>
          <a:bodyPr/>
          <a:lstStyle/>
          <a:p>
            <a:pPr>
              <a:defRPr/>
            </a:pPr>
            <a:fld id="{7EA21C69-6EA0-4F79-A77B-7D7E7C490D3B}" type="slidenum">
              <a:rPr lang="en-GB" smtClean="0">
                <a:solidFill>
                  <a:srgbClr val="000000"/>
                </a:solidFill>
              </a:rPr>
              <a:pPr>
                <a:defRPr/>
              </a:pPr>
              <a:t>‹#›</a:t>
            </a:fld>
            <a:endParaRPr lang="en-GB">
              <a:solidFill>
                <a:srgbClr val="000000"/>
              </a:solidFill>
            </a:endParaRPr>
          </a:p>
        </p:txBody>
      </p:sp>
      <p:sp>
        <p:nvSpPr>
          <p:cNvPr id="4" name="TextBox 3"/>
          <p:cNvSpPr txBox="1"/>
          <p:nvPr userDrawn="1">
            <p:custDataLst>
              <p:tags r:id="rId1"/>
            </p:custDataLst>
          </p:nvPr>
        </p:nvSpPr>
        <p:spPr>
          <a:xfrm>
            <a:off x="127000"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spTree>
    <p:extLst>
      <p:ext uri="{BB962C8B-B14F-4D97-AF65-F5344CB8AC3E}">
        <p14:creationId xmlns:p14="http://schemas.microsoft.com/office/powerpoint/2010/main" val="39818250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2">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6366" y="1234279"/>
            <a:ext cx="4800275" cy="4214800"/>
          </a:xfrm>
        </p:spPr>
        <p:txBody>
          <a:bodyPr>
            <a:normAutofit/>
          </a:bodyPr>
          <a:lstStyle>
            <a:lvl1pPr marL="571500" indent="-571500">
              <a:lnSpc>
                <a:spcPct val="100000"/>
              </a:lnSpc>
              <a:spcBef>
                <a:spcPts val="600"/>
              </a:spcBef>
              <a:spcAft>
                <a:spcPts val="600"/>
              </a:spcAft>
              <a:buFont typeface="Calibri" panose="020F0502020204030204" pitchFamily="34" charset="0"/>
              <a:buChar char="›"/>
              <a:defRPr sz="3200" baseline="0"/>
            </a:lvl1pPr>
            <a:lvl2pPr marL="1028700" indent="-571500">
              <a:lnSpc>
                <a:spcPct val="100000"/>
              </a:lnSpc>
              <a:spcBef>
                <a:spcPts val="600"/>
              </a:spcBef>
              <a:spcAft>
                <a:spcPts val="600"/>
              </a:spcAft>
              <a:buFont typeface="Calibri" panose="020F0502020204030204" pitchFamily="34" charset="0"/>
              <a:buChar char="›"/>
              <a:defRPr sz="3200" baseline="0"/>
            </a:lvl2pPr>
            <a:lvl3pPr marL="1371600" indent="-457200">
              <a:lnSpc>
                <a:spcPct val="100000"/>
              </a:lnSpc>
              <a:spcBef>
                <a:spcPts val="600"/>
              </a:spcBef>
              <a:spcAft>
                <a:spcPts val="600"/>
              </a:spcAft>
              <a:buFont typeface="Calibri" panose="020F050202020403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Master text styles</a:t>
            </a:r>
          </a:p>
          <a:p>
            <a:pPr lvl="1"/>
            <a:r>
              <a:rPr lang="en-US"/>
              <a:t>Second level</a:t>
            </a:r>
          </a:p>
          <a:p>
            <a:pPr lvl="2"/>
            <a:r>
              <a:rPr lang="en-US"/>
              <a:t>Third level</a:t>
            </a:r>
          </a:p>
        </p:txBody>
      </p:sp>
      <p:sp>
        <p:nvSpPr>
          <p:cNvPr id="2" name="Title 1"/>
          <p:cNvSpPr>
            <a:spLocks noGrp="1"/>
          </p:cNvSpPr>
          <p:nvPr>
            <p:ph type="title" hasCustomPrompt="1"/>
          </p:nvPr>
        </p:nvSpPr>
        <p:spPr>
          <a:xfrm>
            <a:off x="1026367" y="141669"/>
            <a:ext cx="10090731" cy="850004"/>
          </a:xfrm>
        </p:spPr>
        <p:txBody>
          <a:bodyPr>
            <a:normAutofit/>
          </a:bodyPr>
          <a:lstStyle>
            <a:lvl1pPr>
              <a:defRPr sz="4000" b="1">
                <a:solidFill>
                  <a:schemeClr val="accent2"/>
                </a:solidFill>
                <a:latin typeface="+mn-lt"/>
              </a:defRPr>
            </a:lvl1pPr>
          </a:lstStyle>
          <a:p>
            <a:r>
              <a:rPr lang="en-US"/>
              <a:t>Click to edit title</a:t>
            </a:r>
            <a:endParaRPr lang="en-GB"/>
          </a:p>
        </p:txBody>
      </p:sp>
      <p:pic>
        <p:nvPicPr>
          <p:cNvPr id="8" name="Picture 7" descr="jfsc-icon-wh.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3352" y="6369935"/>
            <a:ext cx="298732" cy="298732"/>
          </a:xfrm>
          <a:prstGeom prst="rect">
            <a:avLst/>
          </a:prstGeom>
        </p:spPr>
      </p:pic>
      <p:sp>
        <p:nvSpPr>
          <p:cNvPr id="15" name="Right Triangle 10"/>
          <p:cNvSpPr/>
          <p:nvPr userDrawn="1"/>
        </p:nvSpPr>
        <p:spPr>
          <a:xfrm rot="4904376">
            <a:off x="-2894355" y="2390136"/>
            <a:ext cx="6446163" cy="1631552"/>
          </a:xfrm>
          <a:custGeom>
            <a:avLst/>
            <a:gdLst>
              <a:gd name="connsiteX0" fmla="*/ 0 w 7797102"/>
              <a:gd name="connsiteY0" fmla="*/ 1830309 h 1830309"/>
              <a:gd name="connsiteX1" fmla="*/ 0 w 7797102"/>
              <a:gd name="connsiteY1" fmla="*/ 0 h 1830309"/>
              <a:gd name="connsiteX2" fmla="*/ 7797102 w 7797102"/>
              <a:gd name="connsiteY2" fmla="*/ 1830309 h 1830309"/>
              <a:gd name="connsiteX3" fmla="*/ 0 w 7797102"/>
              <a:gd name="connsiteY3" fmla="*/ 1830309 h 1830309"/>
              <a:gd name="connsiteX0" fmla="*/ 1320901 w 7797102"/>
              <a:gd name="connsiteY0" fmla="*/ 872464 h 1830309"/>
              <a:gd name="connsiteX1" fmla="*/ 0 w 7797102"/>
              <a:gd name="connsiteY1" fmla="*/ 0 h 1830309"/>
              <a:gd name="connsiteX2" fmla="*/ 7797102 w 7797102"/>
              <a:gd name="connsiteY2" fmla="*/ 1830309 h 1830309"/>
              <a:gd name="connsiteX3" fmla="*/ 1320901 w 7797102"/>
              <a:gd name="connsiteY3" fmla="*/ 872464 h 1830309"/>
              <a:gd name="connsiteX0" fmla="*/ 1243175 w 7797102"/>
              <a:gd name="connsiteY0" fmla="*/ 667788 h 1830309"/>
              <a:gd name="connsiteX1" fmla="*/ 0 w 7797102"/>
              <a:gd name="connsiteY1" fmla="*/ 0 h 1830309"/>
              <a:gd name="connsiteX2" fmla="*/ 7797102 w 7797102"/>
              <a:gd name="connsiteY2" fmla="*/ 1830309 h 1830309"/>
              <a:gd name="connsiteX3" fmla="*/ 1243175 w 7797102"/>
              <a:gd name="connsiteY3" fmla="*/ 667788 h 1830309"/>
              <a:gd name="connsiteX0" fmla="*/ 1200744 w 7797102"/>
              <a:gd name="connsiteY0" fmla="*/ 812043 h 1830309"/>
              <a:gd name="connsiteX1" fmla="*/ 0 w 7797102"/>
              <a:gd name="connsiteY1" fmla="*/ 0 h 1830309"/>
              <a:gd name="connsiteX2" fmla="*/ 7797102 w 7797102"/>
              <a:gd name="connsiteY2" fmla="*/ 1830309 h 1830309"/>
              <a:gd name="connsiteX3" fmla="*/ 1200744 w 7797102"/>
              <a:gd name="connsiteY3" fmla="*/ 812043 h 1830309"/>
              <a:gd name="connsiteX0" fmla="*/ 0 w 6596358"/>
              <a:gd name="connsiteY0" fmla="*/ 688810 h 1707076"/>
              <a:gd name="connsiteX1" fmla="*/ 92136 w 6596358"/>
              <a:gd name="connsiteY1" fmla="*/ 0 h 1707076"/>
              <a:gd name="connsiteX2" fmla="*/ 6596358 w 6596358"/>
              <a:gd name="connsiteY2" fmla="*/ 1707076 h 1707076"/>
              <a:gd name="connsiteX3" fmla="*/ 0 w 6596358"/>
              <a:gd name="connsiteY3" fmla="*/ 688810 h 1707076"/>
              <a:gd name="connsiteX0" fmla="*/ 0 w 6341453"/>
              <a:gd name="connsiteY0" fmla="*/ 688810 h 1390725"/>
              <a:gd name="connsiteX1" fmla="*/ 92136 w 6341453"/>
              <a:gd name="connsiteY1" fmla="*/ 0 h 1390725"/>
              <a:gd name="connsiteX2" fmla="*/ 6341453 w 6341453"/>
              <a:gd name="connsiteY2" fmla="*/ 1390725 h 1390725"/>
              <a:gd name="connsiteX3" fmla="*/ 0 w 6341453"/>
              <a:gd name="connsiteY3" fmla="*/ 688810 h 1390725"/>
              <a:gd name="connsiteX0" fmla="*/ 0 w 6447691"/>
              <a:gd name="connsiteY0" fmla="*/ 688810 h 1621029"/>
              <a:gd name="connsiteX1" fmla="*/ 92136 w 6447691"/>
              <a:gd name="connsiteY1" fmla="*/ 0 h 1621029"/>
              <a:gd name="connsiteX2" fmla="*/ 6447691 w 6447691"/>
              <a:gd name="connsiteY2" fmla="*/ 1621029 h 1621029"/>
              <a:gd name="connsiteX3" fmla="*/ 0 w 6447691"/>
              <a:gd name="connsiteY3" fmla="*/ 688810 h 1621029"/>
              <a:gd name="connsiteX0" fmla="*/ 0 w 6446163"/>
              <a:gd name="connsiteY0" fmla="*/ 688810 h 1631552"/>
              <a:gd name="connsiteX1" fmla="*/ 92136 w 6446163"/>
              <a:gd name="connsiteY1" fmla="*/ 0 h 1631552"/>
              <a:gd name="connsiteX2" fmla="*/ 6446163 w 6446163"/>
              <a:gd name="connsiteY2" fmla="*/ 1631552 h 1631552"/>
              <a:gd name="connsiteX3" fmla="*/ 0 w 6446163"/>
              <a:gd name="connsiteY3" fmla="*/ 688810 h 1631552"/>
            </a:gdLst>
            <a:ahLst/>
            <a:cxnLst>
              <a:cxn ang="0">
                <a:pos x="connsiteX0" y="connsiteY0"/>
              </a:cxn>
              <a:cxn ang="0">
                <a:pos x="connsiteX1" y="connsiteY1"/>
              </a:cxn>
              <a:cxn ang="0">
                <a:pos x="connsiteX2" y="connsiteY2"/>
              </a:cxn>
              <a:cxn ang="0">
                <a:pos x="connsiteX3" y="connsiteY3"/>
              </a:cxn>
            </a:cxnLst>
            <a:rect l="l" t="t" r="r" b="b"/>
            <a:pathLst>
              <a:path w="6446163" h="1631552">
                <a:moveTo>
                  <a:pt x="0" y="688810"/>
                </a:moveTo>
                <a:lnTo>
                  <a:pt x="92136" y="0"/>
                </a:lnTo>
                <a:lnTo>
                  <a:pt x="6446163" y="1631552"/>
                </a:lnTo>
                <a:lnTo>
                  <a:pt x="0" y="688810"/>
                </a:lnTo>
                <a:close/>
              </a:path>
            </a:pathLst>
          </a:custGeom>
          <a:solidFill>
            <a:schemeClr val="accent2"/>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Date Placeholder 9"/>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Footer Placeholder 10"/>
          <p:cNvSpPr>
            <a:spLocks noGrp="1"/>
          </p:cNvSpPr>
          <p:nvPr>
            <p:ph type="ftr"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Slide Number Placeholder 11"/>
          <p:cNvSpPr>
            <a:spLocks noGrp="1"/>
          </p:cNvSpPr>
          <p:nvPr>
            <p:ph type="sldNum" sz="quarter" idx="16"/>
          </p:nvPr>
        </p:nvSpPr>
        <p:spPr/>
        <p:txBody>
          <a:bodyPr/>
          <a:lstStyle/>
          <a:p>
            <a:pPr>
              <a:defRPr/>
            </a:pPr>
            <a:fld id="{7EA21C69-6EA0-4F79-A77B-7D7E7C490D3B}" type="slidenum">
              <a:rPr lang="en-GB" smtClean="0">
                <a:solidFill>
                  <a:srgbClr val="000000"/>
                </a:solidFill>
              </a:rPr>
              <a:pPr>
                <a:defRPr/>
              </a:pPr>
              <a:t>‹#›</a:t>
            </a:fld>
            <a:endParaRPr lang="en-GB">
              <a:solidFill>
                <a:srgbClr val="000000"/>
              </a:solidFill>
            </a:endParaRPr>
          </a:p>
        </p:txBody>
      </p:sp>
      <p:sp>
        <p:nvSpPr>
          <p:cNvPr id="13" name="Content Placeholder 2"/>
          <p:cNvSpPr>
            <a:spLocks noGrp="1"/>
          </p:cNvSpPr>
          <p:nvPr>
            <p:ph idx="17"/>
          </p:nvPr>
        </p:nvSpPr>
        <p:spPr>
          <a:xfrm>
            <a:off x="6316823" y="1234278"/>
            <a:ext cx="4800275" cy="4214800"/>
          </a:xfrm>
        </p:spPr>
        <p:txBody>
          <a:bodyPr>
            <a:normAutofit/>
          </a:bodyPr>
          <a:lstStyle>
            <a:lvl1pPr marL="571500" indent="-571500">
              <a:lnSpc>
                <a:spcPct val="100000"/>
              </a:lnSpc>
              <a:spcBef>
                <a:spcPts val="600"/>
              </a:spcBef>
              <a:spcAft>
                <a:spcPts val="600"/>
              </a:spcAft>
              <a:buFont typeface="Calibri" panose="020F0502020204030204" pitchFamily="34" charset="0"/>
              <a:buChar char="›"/>
              <a:defRPr sz="3200" baseline="0"/>
            </a:lvl1pPr>
            <a:lvl2pPr marL="1028700" indent="-571500">
              <a:lnSpc>
                <a:spcPct val="100000"/>
              </a:lnSpc>
              <a:spcBef>
                <a:spcPts val="600"/>
              </a:spcBef>
              <a:spcAft>
                <a:spcPts val="600"/>
              </a:spcAft>
              <a:buFont typeface="Calibri" panose="020F0502020204030204" pitchFamily="34" charset="0"/>
              <a:buChar char="›"/>
              <a:defRPr sz="3200" baseline="0"/>
            </a:lvl2pPr>
            <a:lvl3pPr marL="1371600" indent="-457200">
              <a:lnSpc>
                <a:spcPct val="100000"/>
              </a:lnSpc>
              <a:spcBef>
                <a:spcPts val="600"/>
              </a:spcBef>
              <a:spcAft>
                <a:spcPts val="600"/>
              </a:spcAft>
              <a:buFont typeface="Calibri" panose="020F050202020403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Master text styles</a:t>
            </a:r>
          </a:p>
          <a:p>
            <a:pPr lvl="1"/>
            <a:r>
              <a:rPr lang="en-US"/>
              <a:t>Second level</a:t>
            </a:r>
          </a:p>
          <a:p>
            <a:pPr lvl="2"/>
            <a:r>
              <a:rPr lang="en-US"/>
              <a:t>Third level</a:t>
            </a:r>
          </a:p>
        </p:txBody>
      </p:sp>
      <p:sp>
        <p:nvSpPr>
          <p:cNvPr id="4" name="TextBox 3"/>
          <p:cNvSpPr txBox="1"/>
          <p:nvPr userDrawn="1">
            <p:custDataLst>
              <p:tags r:id="rId1"/>
            </p:custDataLst>
          </p:nvPr>
        </p:nvSpPr>
        <p:spPr>
          <a:xfrm>
            <a:off x="127000"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spTree>
    <p:extLst>
      <p:ext uri="{BB962C8B-B14F-4D97-AF65-F5344CB8AC3E}">
        <p14:creationId xmlns:p14="http://schemas.microsoft.com/office/powerpoint/2010/main" val="20658869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left 1">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6366" y="1234279"/>
            <a:ext cx="4800275" cy="4214800"/>
          </a:xfrm>
        </p:spPr>
        <p:txBody>
          <a:bodyPr>
            <a:normAutofit/>
          </a:bodyPr>
          <a:lstStyle>
            <a:lvl1pPr marL="571500" indent="-571500">
              <a:lnSpc>
                <a:spcPct val="100000"/>
              </a:lnSpc>
              <a:spcBef>
                <a:spcPts val="600"/>
              </a:spcBef>
              <a:spcAft>
                <a:spcPts val="600"/>
              </a:spcAft>
              <a:buFont typeface="Calibri" panose="020F0502020204030204" pitchFamily="34" charset="0"/>
              <a:buChar char="›"/>
              <a:defRPr sz="3200" baseline="0"/>
            </a:lvl1pPr>
            <a:lvl2pPr marL="1028700" indent="-571500">
              <a:lnSpc>
                <a:spcPct val="100000"/>
              </a:lnSpc>
              <a:spcBef>
                <a:spcPts val="600"/>
              </a:spcBef>
              <a:spcAft>
                <a:spcPts val="600"/>
              </a:spcAft>
              <a:buFont typeface="Calibri" panose="020F0502020204030204" pitchFamily="34" charset="0"/>
              <a:buChar char="›"/>
              <a:defRPr sz="3200" baseline="0"/>
            </a:lvl2pPr>
            <a:lvl3pPr marL="1371600" indent="-457200">
              <a:lnSpc>
                <a:spcPct val="100000"/>
              </a:lnSpc>
              <a:spcBef>
                <a:spcPts val="600"/>
              </a:spcBef>
              <a:spcAft>
                <a:spcPts val="600"/>
              </a:spcAft>
              <a:buFont typeface="Calibri" panose="020F050202020403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Master text styles</a:t>
            </a:r>
          </a:p>
          <a:p>
            <a:pPr lvl="1"/>
            <a:r>
              <a:rPr lang="en-US"/>
              <a:t>Second level</a:t>
            </a:r>
          </a:p>
          <a:p>
            <a:pPr lvl="2"/>
            <a:r>
              <a:rPr lang="en-US"/>
              <a:t>Third level</a:t>
            </a:r>
          </a:p>
        </p:txBody>
      </p:sp>
      <p:sp>
        <p:nvSpPr>
          <p:cNvPr id="2" name="Title 1"/>
          <p:cNvSpPr>
            <a:spLocks noGrp="1"/>
          </p:cNvSpPr>
          <p:nvPr>
            <p:ph type="title" hasCustomPrompt="1"/>
          </p:nvPr>
        </p:nvSpPr>
        <p:spPr>
          <a:xfrm>
            <a:off x="1026367" y="141669"/>
            <a:ext cx="10090731" cy="850004"/>
          </a:xfrm>
        </p:spPr>
        <p:txBody>
          <a:bodyPr>
            <a:normAutofit/>
          </a:bodyPr>
          <a:lstStyle>
            <a:lvl1pPr>
              <a:defRPr sz="4000" b="1">
                <a:solidFill>
                  <a:schemeClr val="accent2"/>
                </a:solidFill>
                <a:latin typeface="+mn-lt"/>
              </a:defRPr>
            </a:lvl1pPr>
          </a:lstStyle>
          <a:p>
            <a:r>
              <a:rPr lang="en-US"/>
              <a:t>Click to edit title</a:t>
            </a:r>
            <a:endParaRPr lang="en-GB"/>
          </a:p>
        </p:txBody>
      </p:sp>
      <p:pic>
        <p:nvPicPr>
          <p:cNvPr id="8" name="Picture 7" descr="jfsc-icon-wh.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3352" y="6369935"/>
            <a:ext cx="298732" cy="298732"/>
          </a:xfrm>
          <a:prstGeom prst="rect">
            <a:avLst/>
          </a:prstGeom>
        </p:spPr>
      </p:pic>
      <p:sp>
        <p:nvSpPr>
          <p:cNvPr id="15" name="Right Triangle 10"/>
          <p:cNvSpPr/>
          <p:nvPr userDrawn="1"/>
        </p:nvSpPr>
        <p:spPr>
          <a:xfrm rot="4904376">
            <a:off x="-2894355" y="2390136"/>
            <a:ext cx="6446163" cy="1631552"/>
          </a:xfrm>
          <a:custGeom>
            <a:avLst/>
            <a:gdLst>
              <a:gd name="connsiteX0" fmla="*/ 0 w 7797102"/>
              <a:gd name="connsiteY0" fmla="*/ 1830309 h 1830309"/>
              <a:gd name="connsiteX1" fmla="*/ 0 w 7797102"/>
              <a:gd name="connsiteY1" fmla="*/ 0 h 1830309"/>
              <a:gd name="connsiteX2" fmla="*/ 7797102 w 7797102"/>
              <a:gd name="connsiteY2" fmla="*/ 1830309 h 1830309"/>
              <a:gd name="connsiteX3" fmla="*/ 0 w 7797102"/>
              <a:gd name="connsiteY3" fmla="*/ 1830309 h 1830309"/>
              <a:gd name="connsiteX0" fmla="*/ 1320901 w 7797102"/>
              <a:gd name="connsiteY0" fmla="*/ 872464 h 1830309"/>
              <a:gd name="connsiteX1" fmla="*/ 0 w 7797102"/>
              <a:gd name="connsiteY1" fmla="*/ 0 h 1830309"/>
              <a:gd name="connsiteX2" fmla="*/ 7797102 w 7797102"/>
              <a:gd name="connsiteY2" fmla="*/ 1830309 h 1830309"/>
              <a:gd name="connsiteX3" fmla="*/ 1320901 w 7797102"/>
              <a:gd name="connsiteY3" fmla="*/ 872464 h 1830309"/>
              <a:gd name="connsiteX0" fmla="*/ 1243175 w 7797102"/>
              <a:gd name="connsiteY0" fmla="*/ 667788 h 1830309"/>
              <a:gd name="connsiteX1" fmla="*/ 0 w 7797102"/>
              <a:gd name="connsiteY1" fmla="*/ 0 h 1830309"/>
              <a:gd name="connsiteX2" fmla="*/ 7797102 w 7797102"/>
              <a:gd name="connsiteY2" fmla="*/ 1830309 h 1830309"/>
              <a:gd name="connsiteX3" fmla="*/ 1243175 w 7797102"/>
              <a:gd name="connsiteY3" fmla="*/ 667788 h 1830309"/>
              <a:gd name="connsiteX0" fmla="*/ 1200744 w 7797102"/>
              <a:gd name="connsiteY0" fmla="*/ 812043 h 1830309"/>
              <a:gd name="connsiteX1" fmla="*/ 0 w 7797102"/>
              <a:gd name="connsiteY1" fmla="*/ 0 h 1830309"/>
              <a:gd name="connsiteX2" fmla="*/ 7797102 w 7797102"/>
              <a:gd name="connsiteY2" fmla="*/ 1830309 h 1830309"/>
              <a:gd name="connsiteX3" fmla="*/ 1200744 w 7797102"/>
              <a:gd name="connsiteY3" fmla="*/ 812043 h 1830309"/>
              <a:gd name="connsiteX0" fmla="*/ 0 w 6596358"/>
              <a:gd name="connsiteY0" fmla="*/ 688810 h 1707076"/>
              <a:gd name="connsiteX1" fmla="*/ 92136 w 6596358"/>
              <a:gd name="connsiteY1" fmla="*/ 0 h 1707076"/>
              <a:gd name="connsiteX2" fmla="*/ 6596358 w 6596358"/>
              <a:gd name="connsiteY2" fmla="*/ 1707076 h 1707076"/>
              <a:gd name="connsiteX3" fmla="*/ 0 w 6596358"/>
              <a:gd name="connsiteY3" fmla="*/ 688810 h 1707076"/>
              <a:gd name="connsiteX0" fmla="*/ 0 w 6341453"/>
              <a:gd name="connsiteY0" fmla="*/ 688810 h 1390725"/>
              <a:gd name="connsiteX1" fmla="*/ 92136 w 6341453"/>
              <a:gd name="connsiteY1" fmla="*/ 0 h 1390725"/>
              <a:gd name="connsiteX2" fmla="*/ 6341453 w 6341453"/>
              <a:gd name="connsiteY2" fmla="*/ 1390725 h 1390725"/>
              <a:gd name="connsiteX3" fmla="*/ 0 w 6341453"/>
              <a:gd name="connsiteY3" fmla="*/ 688810 h 1390725"/>
              <a:gd name="connsiteX0" fmla="*/ 0 w 6447691"/>
              <a:gd name="connsiteY0" fmla="*/ 688810 h 1621029"/>
              <a:gd name="connsiteX1" fmla="*/ 92136 w 6447691"/>
              <a:gd name="connsiteY1" fmla="*/ 0 h 1621029"/>
              <a:gd name="connsiteX2" fmla="*/ 6447691 w 6447691"/>
              <a:gd name="connsiteY2" fmla="*/ 1621029 h 1621029"/>
              <a:gd name="connsiteX3" fmla="*/ 0 w 6447691"/>
              <a:gd name="connsiteY3" fmla="*/ 688810 h 1621029"/>
              <a:gd name="connsiteX0" fmla="*/ 0 w 6446163"/>
              <a:gd name="connsiteY0" fmla="*/ 688810 h 1631552"/>
              <a:gd name="connsiteX1" fmla="*/ 92136 w 6446163"/>
              <a:gd name="connsiteY1" fmla="*/ 0 h 1631552"/>
              <a:gd name="connsiteX2" fmla="*/ 6446163 w 6446163"/>
              <a:gd name="connsiteY2" fmla="*/ 1631552 h 1631552"/>
              <a:gd name="connsiteX3" fmla="*/ 0 w 6446163"/>
              <a:gd name="connsiteY3" fmla="*/ 688810 h 1631552"/>
            </a:gdLst>
            <a:ahLst/>
            <a:cxnLst>
              <a:cxn ang="0">
                <a:pos x="connsiteX0" y="connsiteY0"/>
              </a:cxn>
              <a:cxn ang="0">
                <a:pos x="connsiteX1" y="connsiteY1"/>
              </a:cxn>
              <a:cxn ang="0">
                <a:pos x="connsiteX2" y="connsiteY2"/>
              </a:cxn>
              <a:cxn ang="0">
                <a:pos x="connsiteX3" y="connsiteY3"/>
              </a:cxn>
            </a:cxnLst>
            <a:rect l="l" t="t" r="r" b="b"/>
            <a:pathLst>
              <a:path w="6446163" h="1631552">
                <a:moveTo>
                  <a:pt x="0" y="688810"/>
                </a:moveTo>
                <a:lnTo>
                  <a:pt x="92136" y="0"/>
                </a:lnTo>
                <a:lnTo>
                  <a:pt x="6446163" y="1631552"/>
                </a:lnTo>
                <a:lnTo>
                  <a:pt x="0" y="688810"/>
                </a:lnTo>
                <a:close/>
              </a:path>
            </a:pathLst>
          </a:custGeom>
          <a:solidFill>
            <a:schemeClr val="accent2"/>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Date Placeholder 9"/>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Footer Placeholder 10"/>
          <p:cNvSpPr>
            <a:spLocks noGrp="1"/>
          </p:cNvSpPr>
          <p:nvPr>
            <p:ph type="ftr"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Slide Number Placeholder 11"/>
          <p:cNvSpPr>
            <a:spLocks noGrp="1"/>
          </p:cNvSpPr>
          <p:nvPr>
            <p:ph type="sldNum" sz="quarter" idx="16"/>
          </p:nvPr>
        </p:nvSpPr>
        <p:spPr/>
        <p:txBody>
          <a:bodyPr/>
          <a:lstStyle/>
          <a:p>
            <a:pPr>
              <a:defRPr/>
            </a:pPr>
            <a:fld id="{7EA21C69-6EA0-4F79-A77B-7D7E7C490D3B}" type="slidenum">
              <a:rPr lang="en-GB" smtClean="0">
                <a:solidFill>
                  <a:srgbClr val="000000"/>
                </a:solidFill>
              </a:rPr>
              <a:pPr>
                <a:defRPr/>
              </a:pPr>
              <a:t>‹#›</a:t>
            </a:fld>
            <a:endParaRPr lang="en-GB">
              <a:solidFill>
                <a:srgbClr val="000000"/>
              </a:solidFill>
            </a:endParaRPr>
          </a:p>
        </p:txBody>
      </p:sp>
      <p:sp>
        <p:nvSpPr>
          <p:cNvPr id="4" name="TextBox 3"/>
          <p:cNvSpPr txBox="1"/>
          <p:nvPr userDrawn="1">
            <p:custDataLst>
              <p:tags r:id="rId1"/>
            </p:custDataLst>
          </p:nvPr>
        </p:nvSpPr>
        <p:spPr>
          <a:xfrm>
            <a:off x="127000"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pic>
        <p:nvPicPr>
          <p:cNvPr id="5" name="Picture 4"/>
          <p:cNvPicPr>
            <a:picLocks noChangeAspect="1"/>
          </p:cNvPicPr>
          <p:nvPr userDrawn="1"/>
        </p:nvPicPr>
        <p:blipFill rotWithShape="1">
          <a:blip r:embed="rId4"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6279501" y="1234278"/>
            <a:ext cx="4837597" cy="4214801"/>
          </a:xfrm>
          <a:prstGeom prst="rect">
            <a:avLst/>
          </a:prstGeom>
        </p:spPr>
      </p:pic>
    </p:spTree>
    <p:extLst>
      <p:ext uri="{BB962C8B-B14F-4D97-AF65-F5344CB8AC3E}">
        <p14:creationId xmlns:p14="http://schemas.microsoft.com/office/powerpoint/2010/main" val="1374395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left 2">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6366" y="1234279"/>
            <a:ext cx="4800275" cy="4214800"/>
          </a:xfrm>
        </p:spPr>
        <p:txBody>
          <a:bodyPr>
            <a:normAutofit/>
          </a:bodyPr>
          <a:lstStyle>
            <a:lvl1pPr marL="571500" indent="-571500">
              <a:lnSpc>
                <a:spcPct val="100000"/>
              </a:lnSpc>
              <a:spcBef>
                <a:spcPts val="600"/>
              </a:spcBef>
              <a:spcAft>
                <a:spcPts val="600"/>
              </a:spcAft>
              <a:buFont typeface="Calibri" panose="020F0502020204030204" pitchFamily="34" charset="0"/>
              <a:buChar char="›"/>
              <a:defRPr sz="3200" baseline="0"/>
            </a:lvl1pPr>
            <a:lvl2pPr marL="1028700" indent="-571500">
              <a:lnSpc>
                <a:spcPct val="100000"/>
              </a:lnSpc>
              <a:spcBef>
                <a:spcPts val="600"/>
              </a:spcBef>
              <a:spcAft>
                <a:spcPts val="600"/>
              </a:spcAft>
              <a:buFont typeface="Calibri" panose="020F0502020204030204" pitchFamily="34" charset="0"/>
              <a:buChar char="›"/>
              <a:defRPr sz="3200" baseline="0"/>
            </a:lvl2pPr>
            <a:lvl3pPr marL="1371600" indent="-457200">
              <a:lnSpc>
                <a:spcPct val="100000"/>
              </a:lnSpc>
              <a:spcBef>
                <a:spcPts val="600"/>
              </a:spcBef>
              <a:spcAft>
                <a:spcPts val="600"/>
              </a:spcAft>
              <a:buFont typeface="Calibri" panose="020F050202020403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Master text styles</a:t>
            </a:r>
          </a:p>
          <a:p>
            <a:pPr lvl="1"/>
            <a:r>
              <a:rPr lang="en-US"/>
              <a:t>Second level</a:t>
            </a:r>
          </a:p>
          <a:p>
            <a:pPr lvl="2"/>
            <a:r>
              <a:rPr lang="en-US"/>
              <a:t>Third level</a:t>
            </a:r>
          </a:p>
        </p:txBody>
      </p:sp>
      <p:sp>
        <p:nvSpPr>
          <p:cNvPr id="2" name="Title 1"/>
          <p:cNvSpPr>
            <a:spLocks noGrp="1"/>
          </p:cNvSpPr>
          <p:nvPr>
            <p:ph type="title" hasCustomPrompt="1"/>
          </p:nvPr>
        </p:nvSpPr>
        <p:spPr>
          <a:xfrm>
            <a:off x="1026367" y="141669"/>
            <a:ext cx="10090731" cy="850004"/>
          </a:xfrm>
        </p:spPr>
        <p:txBody>
          <a:bodyPr>
            <a:normAutofit/>
          </a:bodyPr>
          <a:lstStyle>
            <a:lvl1pPr>
              <a:defRPr sz="4000" b="1">
                <a:solidFill>
                  <a:schemeClr val="accent2"/>
                </a:solidFill>
                <a:latin typeface="+mn-lt"/>
              </a:defRPr>
            </a:lvl1pPr>
          </a:lstStyle>
          <a:p>
            <a:r>
              <a:rPr lang="en-US"/>
              <a:t>Click to edit title</a:t>
            </a:r>
            <a:endParaRPr lang="en-GB"/>
          </a:p>
        </p:txBody>
      </p:sp>
      <p:pic>
        <p:nvPicPr>
          <p:cNvPr id="8" name="Picture 7" descr="jfsc-icon-wh.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3352" y="6369935"/>
            <a:ext cx="298732" cy="298732"/>
          </a:xfrm>
          <a:prstGeom prst="rect">
            <a:avLst/>
          </a:prstGeom>
        </p:spPr>
      </p:pic>
      <p:sp>
        <p:nvSpPr>
          <p:cNvPr id="15" name="Right Triangle 10"/>
          <p:cNvSpPr/>
          <p:nvPr userDrawn="1"/>
        </p:nvSpPr>
        <p:spPr>
          <a:xfrm rot="4904376">
            <a:off x="-2894355" y="2390136"/>
            <a:ext cx="6446163" cy="1631552"/>
          </a:xfrm>
          <a:custGeom>
            <a:avLst/>
            <a:gdLst>
              <a:gd name="connsiteX0" fmla="*/ 0 w 7797102"/>
              <a:gd name="connsiteY0" fmla="*/ 1830309 h 1830309"/>
              <a:gd name="connsiteX1" fmla="*/ 0 w 7797102"/>
              <a:gd name="connsiteY1" fmla="*/ 0 h 1830309"/>
              <a:gd name="connsiteX2" fmla="*/ 7797102 w 7797102"/>
              <a:gd name="connsiteY2" fmla="*/ 1830309 h 1830309"/>
              <a:gd name="connsiteX3" fmla="*/ 0 w 7797102"/>
              <a:gd name="connsiteY3" fmla="*/ 1830309 h 1830309"/>
              <a:gd name="connsiteX0" fmla="*/ 1320901 w 7797102"/>
              <a:gd name="connsiteY0" fmla="*/ 872464 h 1830309"/>
              <a:gd name="connsiteX1" fmla="*/ 0 w 7797102"/>
              <a:gd name="connsiteY1" fmla="*/ 0 h 1830309"/>
              <a:gd name="connsiteX2" fmla="*/ 7797102 w 7797102"/>
              <a:gd name="connsiteY2" fmla="*/ 1830309 h 1830309"/>
              <a:gd name="connsiteX3" fmla="*/ 1320901 w 7797102"/>
              <a:gd name="connsiteY3" fmla="*/ 872464 h 1830309"/>
              <a:gd name="connsiteX0" fmla="*/ 1243175 w 7797102"/>
              <a:gd name="connsiteY0" fmla="*/ 667788 h 1830309"/>
              <a:gd name="connsiteX1" fmla="*/ 0 w 7797102"/>
              <a:gd name="connsiteY1" fmla="*/ 0 h 1830309"/>
              <a:gd name="connsiteX2" fmla="*/ 7797102 w 7797102"/>
              <a:gd name="connsiteY2" fmla="*/ 1830309 h 1830309"/>
              <a:gd name="connsiteX3" fmla="*/ 1243175 w 7797102"/>
              <a:gd name="connsiteY3" fmla="*/ 667788 h 1830309"/>
              <a:gd name="connsiteX0" fmla="*/ 1200744 w 7797102"/>
              <a:gd name="connsiteY0" fmla="*/ 812043 h 1830309"/>
              <a:gd name="connsiteX1" fmla="*/ 0 w 7797102"/>
              <a:gd name="connsiteY1" fmla="*/ 0 h 1830309"/>
              <a:gd name="connsiteX2" fmla="*/ 7797102 w 7797102"/>
              <a:gd name="connsiteY2" fmla="*/ 1830309 h 1830309"/>
              <a:gd name="connsiteX3" fmla="*/ 1200744 w 7797102"/>
              <a:gd name="connsiteY3" fmla="*/ 812043 h 1830309"/>
              <a:gd name="connsiteX0" fmla="*/ 0 w 6596358"/>
              <a:gd name="connsiteY0" fmla="*/ 688810 h 1707076"/>
              <a:gd name="connsiteX1" fmla="*/ 92136 w 6596358"/>
              <a:gd name="connsiteY1" fmla="*/ 0 h 1707076"/>
              <a:gd name="connsiteX2" fmla="*/ 6596358 w 6596358"/>
              <a:gd name="connsiteY2" fmla="*/ 1707076 h 1707076"/>
              <a:gd name="connsiteX3" fmla="*/ 0 w 6596358"/>
              <a:gd name="connsiteY3" fmla="*/ 688810 h 1707076"/>
              <a:gd name="connsiteX0" fmla="*/ 0 w 6341453"/>
              <a:gd name="connsiteY0" fmla="*/ 688810 h 1390725"/>
              <a:gd name="connsiteX1" fmla="*/ 92136 w 6341453"/>
              <a:gd name="connsiteY1" fmla="*/ 0 h 1390725"/>
              <a:gd name="connsiteX2" fmla="*/ 6341453 w 6341453"/>
              <a:gd name="connsiteY2" fmla="*/ 1390725 h 1390725"/>
              <a:gd name="connsiteX3" fmla="*/ 0 w 6341453"/>
              <a:gd name="connsiteY3" fmla="*/ 688810 h 1390725"/>
              <a:gd name="connsiteX0" fmla="*/ 0 w 6447691"/>
              <a:gd name="connsiteY0" fmla="*/ 688810 h 1621029"/>
              <a:gd name="connsiteX1" fmla="*/ 92136 w 6447691"/>
              <a:gd name="connsiteY1" fmla="*/ 0 h 1621029"/>
              <a:gd name="connsiteX2" fmla="*/ 6447691 w 6447691"/>
              <a:gd name="connsiteY2" fmla="*/ 1621029 h 1621029"/>
              <a:gd name="connsiteX3" fmla="*/ 0 w 6447691"/>
              <a:gd name="connsiteY3" fmla="*/ 688810 h 1621029"/>
              <a:gd name="connsiteX0" fmla="*/ 0 w 6446163"/>
              <a:gd name="connsiteY0" fmla="*/ 688810 h 1631552"/>
              <a:gd name="connsiteX1" fmla="*/ 92136 w 6446163"/>
              <a:gd name="connsiteY1" fmla="*/ 0 h 1631552"/>
              <a:gd name="connsiteX2" fmla="*/ 6446163 w 6446163"/>
              <a:gd name="connsiteY2" fmla="*/ 1631552 h 1631552"/>
              <a:gd name="connsiteX3" fmla="*/ 0 w 6446163"/>
              <a:gd name="connsiteY3" fmla="*/ 688810 h 1631552"/>
            </a:gdLst>
            <a:ahLst/>
            <a:cxnLst>
              <a:cxn ang="0">
                <a:pos x="connsiteX0" y="connsiteY0"/>
              </a:cxn>
              <a:cxn ang="0">
                <a:pos x="connsiteX1" y="connsiteY1"/>
              </a:cxn>
              <a:cxn ang="0">
                <a:pos x="connsiteX2" y="connsiteY2"/>
              </a:cxn>
              <a:cxn ang="0">
                <a:pos x="connsiteX3" y="connsiteY3"/>
              </a:cxn>
            </a:cxnLst>
            <a:rect l="l" t="t" r="r" b="b"/>
            <a:pathLst>
              <a:path w="6446163" h="1631552">
                <a:moveTo>
                  <a:pt x="0" y="688810"/>
                </a:moveTo>
                <a:lnTo>
                  <a:pt x="92136" y="0"/>
                </a:lnTo>
                <a:lnTo>
                  <a:pt x="6446163" y="1631552"/>
                </a:lnTo>
                <a:lnTo>
                  <a:pt x="0" y="688810"/>
                </a:lnTo>
                <a:close/>
              </a:path>
            </a:pathLst>
          </a:custGeom>
          <a:solidFill>
            <a:schemeClr val="accent2"/>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Date Placeholder 9"/>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Footer Placeholder 10"/>
          <p:cNvSpPr>
            <a:spLocks noGrp="1"/>
          </p:cNvSpPr>
          <p:nvPr>
            <p:ph type="ftr"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Slide Number Placeholder 11"/>
          <p:cNvSpPr>
            <a:spLocks noGrp="1"/>
          </p:cNvSpPr>
          <p:nvPr>
            <p:ph type="sldNum" sz="quarter" idx="16"/>
          </p:nvPr>
        </p:nvSpPr>
        <p:spPr/>
        <p:txBody>
          <a:bodyPr/>
          <a:lstStyle/>
          <a:p>
            <a:pPr>
              <a:defRPr/>
            </a:pPr>
            <a:fld id="{7EA21C69-6EA0-4F79-A77B-7D7E7C490D3B}" type="slidenum">
              <a:rPr lang="en-GB" smtClean="0">
                <a:solidFill>
                  <a:srgbClr val="000000"/>
                </a:solidFill>
              </a:rPr>
              <a:pPr>
                <a:defRPr/>
              </a:pPr>
              <a:t>‹#›</a:t>
            </a:fld>
            <a:endParaRPr lang="en-GB">
              <a:solidFill>
                <a:srgbClr val="000000"/>
              </a:solidFill>
            </a:endParaRPr>
          </a:p>
        </p:txBody>
      </p:sp>
      <p:sp>
        <p:nvSpPr>
          <p:cNvPr id="5" name="TextBox 4"/>
          <p:cNvSpPr txBox="1"/>
          <p:nvPr userDrawn="1">
            <p:custDataLst>
              <p:tags r:id="rId1"/>
            </p:custDataLst>
          </p:nvPr>
        </p:nvSpPr>
        <p:spPr>
          <a:xfrm>
            <a:off x="127000"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pic>
        <p:nvPicPr>
          <p:cNvPr id="6" name="Picture 5"/>
          <p:cNvPicPr>
            <a:picLocks noChangeAspect="1"/>
          </p:cNvPicPr>
          <p:nvPr userDrawn="1"/>
        </p:nvPicPr>
        <p:blipFill rotWithShape="1">
          <a:blip r:embed="rId4"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6265180" y="1234278"/>
            <a:ext cx="4851918" cy="4249924"/>
          </a:xfrm>
          <a:prstGeom prst="rect">
            <a:avLst/>
          </a:prstGeom>
        </p:spPr>
      </p:pic>
    </p:spTree>
    <p:extLst>
      <p:ext uri="{BB962C8B-B14F-4D97-AF65-F5344CB8AC3E}">
        <p14:creationId xmlns:p14="http://schemas.microsoft.com/office/powerpoint/2010/main" val="42294970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right 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26367" y="141669"/>
            <a:ext cx="10090731" cy="850004"/>
          </a:xfrm>
        </p:spPr>
        <p:txBody>
          <a:bodyPr>
            <a:normAutofit/>
          </a:bodyPr>
          <a:lstStyle>
            <a:lvl1pPr>
              <a:defRPr sz="4000" b="1">
                <a:solidFill>
                  <a:schemeClr val="accent2"/>
                </a:solidFill>
                <a:latin typeface="+mn-lt"/>
              </a:defRPr>
            </a:lvl1pPr>
          </a:lstStyle>
          <a:p>
            <a:r>
              <a:rPr lang="en-US"/>
              <a:t>Click to edit title</a:t>
            </a:r>
            <a:endParaRPr lang="en-GB"/>
          </a:p>
        </p:txBody>
      </p:sp>
      <p:pic>
        <p:nvPicPr>
          <p:cNvPr id="8" name="Picture 7" descr="jfsc-icon-wh.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3352" y="6369935"/>
            <a:ext cx="298732" cy="298732"/>
          </a:xfrm>
          <a:prstGeom prst="rect">
            <a:avLst/>
          </a:prstGeom>
        </p:spPr>
      </p:pic>
      <p:sp>
        <p:nvSpPr>
          <p:cNvPr id="15" name="Right Triangle 10"/>
          <p:cNvSpPr/>
          <p:nvPr userDrawn="1"/>
        </p:nvSpPr>
        <p:spPr>
          <a:xfrm rot="4904376">
            <a:off x="-2894355" y="2390136"/>
            <a:ext cx="6446163" cy="1631552"/>
          </a:xfrm>
          <a:custGeom>
            <a:avLst/>
            <a:gdLst>
              <a:gd name="connsiteX0" fmla="*/ 0 w 7797102"/>
              <a:gd name="connsiteY0" fmla="*/ 1830309 h 1830309"/>
              <a:gd name="connsiteX1" fmla="*/ 0 w 7797102"/>
              <a:gd name="connsiteY1" fmla="*/ 0 h 1830309"/>
              <a:gd name="connsiteX2" fmla="*/ 7797102 w 7797102"/>
              <a:gd name="connsiteY2" fmla="*/ 1830309 h 1830309"/>
              <a:gd name="connsiteX3" fmla="*/ 0 w 7797102"/>
              <a:gd name="connsiteY3" fmla="*/ 1830309 h 1830309"/>
              <a:gd name="connsiteX0" fmla="*/ 1320901 w 7797102"/>
              <a:gd name="connsiteY0" fmla="*/ 872464 h 1830309"/>
              <a:gd name="connsiteX1" fmla="*/ 0 w 7797102"/>
              <a:gd name="connsiteY1" fmla="*/ 0 h 1830309"/>
              <a:gd name="connsiteX2" fmla="*/ 7797102 w 7797102"/>
              <a:gd name="connsiteY2" fmla="*/ 1830309 h 1830309"/>
              <a:gd name="connsiteX3" fmla="*/ 1320901 w 7797102"/>
              <a:gd name="connsiteY3" fmla="*/ 872464 h 1830309"/>
              <a:gd name="connsiteX0" fmla="*/ 1243175 w 7797102"/>
              <a:gd name="connsiteY0" fmla="*/ 667788 h 1830309"/>
              <a:gd name="connsiteX1" fmla="*/ 0 w 7797102"/>
              <a:gd name="connsiteY1" fmla="*/ 0 h 1830309"/>
              <a:gd name="connsiteX2" fmla="*/ 7797102 w 7797102"/>
              <a:gd name="connsiteY2" fmla="*/ 1830309 h 1830309"/>
              <a:gd name="connsiteX3" fmla="*/ 1243175 w 7797102"/>
              <a:gd name="connsiteY3" fmla="*/ 667788 h 1830309"/>
              <a:gd name="connsiteX0" fmla="*/ 1200744 w 7797102"/>
              <a:gd name="connsiteY0" fmla="*/ 812043 h 1830309"/>
              <a:gd name="connsiteX1" fmla="*/ 0 w 7797102"/>
              <a:gd name="connsiteY1" fmla="*/ 0 h 1830309"/>
              <a:gd name="connsiteX2" fmla="*/ 7797102 w 7797102"/>
              <a:gd name="connsiteY2" fmla="*/ 1830309 h 1830309"/>
              <a:gd name="connsiteX3" fmla="*/ 1200744 w 7797102"/>
              <a:gd name="connsiteY3" fmla="*/ 812043 h 1830309"/>
              <a:gd name="connsiteX0" fmla="*/ 0 w 6596358"/>
              <a:gd name="connsiteY0" fmla="*/ 688810 h 1707076"/>
              <a:gd name="connsiteX1" fmla="*/ 92136 w 6596358"/>
              <a:gd name="connsiteY1" fmla="*/ 0 h 1707076"/>
              <a:gd name="connsiteX2" fmla="*/ 6596358 w 6596358"/>
              <a:gd name="connsiteY2" fmla="*/ 1707076 h 1707076"/>
              <a:gd name="connsiteX3" fmla="*/ 0 w 6596358"/>
              <a:gd name="connsiteY3" fmla="*/ 688810 h 1707076"/>
              <a:gd name="connsiteX0" fmla="*/ 0 w 6341453"/>
              <a:gd name="connsiteY0" fmla="*/ 688810 h 1390725"/>
              <a:gd name="connsiteX1" fmla="*/ 92136 w 6341453"/>
              <a:gd name="connsiteY1" fmla="*/ 0 h 1390725"/>
              <a:gd name="connsiteX2" fmla="*/ 6341453 w 6341453"/>
              <a:gd name="connsiteY2" fmla="*/ 1390725 h 1390725"/>
              <a:gd name="connsiteX3" fmla="*/ 0 w 6341453"/>
              <a:gd name="connsiteY3" fmla="*/ 688810 h 1390725"/>
              <a:gd name="connsiteX0" fmla="*/ 0 w 6447691"/>
              <a:gd name="connsiteY0" fmla="*/ 688810 h 1621029"/>
              <a:gd name="connsiteX1" fmla="*/ 92136 w 6447691"/>
              <a:gd name="connsiteY1" fmla="*/ 0 h 1621029"/>
              <a:gd name="connsiteX2" fmla="*/ 6447691 w 6447691"/>
              <a:gd name="connsiteY2" fmla="*/ 1621029 h 1621029"/>
              <a:gd name="connsiteX3" fmla="*/ 0 w 6447691"/>
              <a:gd name="connsiteY3" fmla="*/ 688810 h 1621029"/>
              <a:gd name="connsiteX0" fmla="*/ 0 w 6446163"/>
              <a:gd name="connsiteY0" fmla="*/ 688810 h 1631552"/>
              <a:gd name="connsiteX1" fmla="*/ 92136 w 6446163"/>
              <a:gd name="connsiteY1" fmla="*/ 0 h 1631552"/>
              <a:gd name="connsiteX2" fmla="*/ 6446163 w 6446163"/>
              <a:gd name="connsiteY2" fmla="*/ 1631552 h 1631552"/>
              <a:gd name="connsiteX3" fmla="*/ 0 w 6446163"/>
              <a:gd name="connsiteY3" fmla="*/ 688810 h 1631552"/>
            </a:gdLst>
            <a:ahLst/>
            <a:cxnLst>
              <a:cxn ang="0">
                <a:pos x="connsiteX0" y="connsiteY0"/>
              </a:cxn>
              <a:cxn ang="0">
                <a:pos x="connsiteX1" y="connsiteY1"/>
              </a:cxn>
              <a:cxn ang="0">
                <a:pos x="connsiteX2" y="connsiteY2"/>
              </a:cxn>
              <a:cxn ang="0">
                <a:pos x="connsiteX3" y="connsiteY3"/>
              </a:cxn>
            </a:cxnLst>
            <a:rect l="l" t="t" r="r" b="b"/>
            <a:pathLst>
              <a:path w="6446163" h="1631552">
                <a:moveTo>
                  <a:pt x="0" y="688810"/>
                </a:moveTo>
                <a:lnTo>
                  <a:pt x="92136" y="0"/>
                </a:lnTo>
                <a:lnTo>
                  <a:pt x="6446163" y="1631552"/>
                </a:lnTo>
                <a:lnTo>
                  <a:pt x="0" y="688810"/>
                </a:lnTo>
                <a:close/>
              </a:path>
            </a:pathLst>
          </a:custGeom>
          <a:solidFill>
            <a:schemeClr val="accent2"/>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Date Placeholder 9"/>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Footer Placeholder 10"/>
          <p:cNvSpPr>
            <a:spLocks noGrp="1"/>
          </p:cNvSpPr>
          <p:nvPr>
            <p:ph type="ftr"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Slide Number Placeholder 11"/>
          <p:cNvSpPr>
            <a:spLocks noGrp="1"/>
          </p:cNvSpPr>
          <p:nvPr>
            <p:ph type="sldNum" sz="quarter" idx="16"/>
          </p:nvPr>
        </p:nvSpPr>
        <p:spPr/>
        <p:txBody>
          <a:bodyPr/>
          <a:lstStyle/>
          <a:p>
            <a:pPr>
              <a:defRPr/>
            </a:pPr>
            <a:fld id="{7EA21C69-6EA0-4F79-A77B-7D7E7C490D3B}" type="slidenum">
              <a:rPr lang="en-GB" smtClean="0">
                <a:solidFill>
                  <a:srgbClr val="000000"/>
                </a:solidFill>
              </a:rPr>
              <a:pPr>
                <a:defRPr/>
              </a:pPr>
              <a:t>‹#›</a:t>
            </a:fld>
            <a:endParaRPr lang="en-GB">
              <a:solidFill>
                <a:srgbClr val="000000"/>
              </a:solidFill>
            </a:endParaRPr>
          </a:p>
        </p:txBody>
      </p:sp>
      <p:sp>
        <p:nvSpPr>
          <p:cNvPr id="13" name="Content Placeholder 2"/>
          <p:cNvSpPr>
            <a:spLocks noGrp="1"/>
          </p:cNvSpPr>
          <p:nvPr>
            <p:ph idx="17"/>
          </p:nvPr>
        </p:nvSpPr>
        <p:spPr>
          <a:xfrm>
            <a:off x="6316823" y="1234278"/>
            <a:ext cx="4800275" cy="4214800"/>
          </a:xfrm>
        </p:spPr>
        <p:txBody>
          <a:bodyPr>
            <a:normAutofit/>
          </a:bodyPr>
          <a:lstStyle>
            <a:lvl1pPr marL="571500" indent="-571500">
              <a:lnSpc>
                <a:spcPct val="100000"/>
              </a:lnSpc>
              <a:spcBef>
                <a:spcPts val="600"/>
              </a:spcBef>
              <a:spcAft>
                <a:spcPts val="600"/>
              </a:spcAft>
              <a:buFont typeface="Calibri" panose="020F0502020204030204" pitchFamily="34" charset="0"/>
              <a:buChar char="›"/>
              <a:defRPr sz="3200" baseline="0"/>
            </a:lvl1pPr>
            <a:lvl2pPr marL="1028700" indent="-571500">
              <a:lnSpc>
                <a:spcPct val="100000"/>
              </a:lnSpc>
              <a:spcBef>
                <a:spcPts val="600"/>
              </a:spcBef>
              <a:spcAft>
                <a:spcPts val="600"/>
              </a:spcAft>
              <a:buFont typeface="Calibri" panose="020F0502020204030204" pitchFamily="34" charset="0"/>
              <a:buChar char="›"/>
              <a:defRPr sz="3200" baseline="0"/>
            </a:lvl2pPr>
            <a:lvl3pPr marL="1371600" indent="-457200">
              <a:lnSpc>
                <a:spcPct val="100000"/>
              </a:lnSpc>
              <a:spcBef>
                <a:spcPts val="600"/>
              </a:spcBef>
              <a:spcAft>
                <a:spcPts val="600"/>
              </a:spcAft>
              <a:buFont typeface="Calibri" panose="020F050202020403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Master text styles</a:t>
            </a:r>
          </a:p>
          <a:p>
            <a:pPr lvl="1"/>
            <a:r>
              <a:rPr lang="en-US"/>
              <a:t>Second level</a:t>
            </a:r>
          </a:p>
          <a:p>
            <a:pPr lvl="2"/>
            <a:r>
              <a:rPr lang="en-US"/>
              <a:t>Third level</a:t>
            </a:r>
          </a:p>
        </p:txBody>
      </p:sp>
      <p:sp>
        <p:nvSpPr>
          <p:cNvPr id="3" name="TextBox 2"/>
          <p:cNvSpPr txBox="1"/>
          <p:nvPr userDrawn="1">
            <p:custDataLst>
              <p:tags r:id="rId1"/>
            </p:custDataLst>
          </p:nvPr>
        </p:nvSpPr>
        <p:spPr>
          <a:xfrm>
            <a:off x="127000"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pic>
        <p:nvPicPr>
          <p:cNvPr id="4" name="Picture 3"/>
          <p:cNvPicPr>
            <a:picLocks noChangeAspect="1"/>
          </p:cNvPicPr>
          <p:nvPr userDrawn="1"/>
        </p:nvPicPr>
        <p:blipFill rotWithShape="1">
          <a:blip r:embed="rId4" cstate="email">
            <a:duotone>
              <a:schemeClr val="accent6">
                <a:shade val="45000"/>
                <a:satMod val="135000"/>
              </a:schemeClr>
              <a:prstClr val="white"/>
            </a:duotone>
            <a:extLst>
              <a:ext uri="{28A0092B-C50C-407E-A947-70E740481C1C}">
                <a14:useLocalDpi xmlns:a14="http://schemas.microsoft.com/office/drawing/2010/main"/>
              </a:ext>
            </a:extLst>
          </a:blip>
          <a:srcRect l="23136"/>
          <a:stretch/>
        </p:blipFill>
        <p:spPr>
          <a:xfrm>
            <a:off x="1026367" y="1234278"/>
            <a:ext cx="4857096" cy="4214800"/>
          </a:xfrm>
          <a:prstGeom prst="rect">
            <a:avLst/>
          </a:prstGeom>
        </p:spPr>
      </p:pic>
    </p:spTree>
    <p:extLst>
      <p:ext uri="{BB962C8B-B14F-4D97-AF65-F5344CB8AC3E}">
        <p14:creationId xmlns:p14="http://schemas.microsoft.com/office/powerpoint/2010/main" val="7313335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right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26367" y="141669"/>
            <a:ext cx="10090731" cy="850004"/>
          </a:xfrm>
        </p:spPr>
        <p:txBody>
          <a:bodyPr>
            <a:normAutofit/>
          </a:bodyPr>
          <a:lstStyle>
            <a:lvl1pPr>
              <a:defRPr sz="4000" b="1">
                <a:solidFill>
                  <a:schemeClr val="accent2"/>
                </a:solidFill>
                <a:latin typeface="+mn-lt"/>
              </a:defRPr>
            </a:lvl1pPr>
          </a:lstStyle>
          <a:p>
            <a:r>
              <a:rPr lang="en-US"/>
              <a:t>Click to edit title</a:t>
            </a:r>
            <a:endParaRPr lang="en-GB"/>
          </a:p>
        </p:txBody>
      </p:sp>
      <p:pic>
        <p:nvPicPr>
          <p:cNvPr id="8" name="Picture 7" descr="jfsc-icon-wh.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3352" y="6369935"/>
            <a:ext cx="298732" cy="298732"/>
          </a:xfrm>
          <a:prstGeom prst="rect">
            <a:avLst/>
          </a:prstGeom>
        </p:spPr>
      </p:pic>
      <p:sp>
        <p:nvSpPr>
          <p:cNvPr id="15" name="Right Triangle 10"/>
          <p:cNvSpPr/>
          <p:nvPr userDrawn="1"/>
        </p:nvSpPr>
        <p:spPr>
          <a:xfrm rot="4904376">
            <a:off x="-2894355" y="2390136"/>
            <a:ext cx="6446163" cy="1631552"/>
          </a:xfrm>
          <a:custGeom>
            <a:avLst/>
            <a:gdLst>
              <a:gd name="connsiteX0" fmla="*/ 0 w 7797102"/>
              <a:gd name="connsiteY0" fmla="*/ 1830309 h 1830309"/>
              <a:gd name="connsiteX1" fmla="*/ 0 w 7797102"/>
              <a:gd name="connsiteY1" fmla="*/ 0 h 1830309"/>
              <a:gd name="connsiteX2" fmla="*/ 7797102 w 7797102"/>
              <a:gd name="connsiteY2" fmla="*/ 1830309 h 1830309"/>
              <a:gd name="connsiteX3" fmla="*/ 0 w 7797102"/>
              <a:gd name="connsiteY3" fmla="*/ 1830309 h 1830309"/>
              <a:gd name="connsiteX0" fmla="*/ 1320901 w 7797102"/>
              <a:gd name="connsiteY0" fmla="*/ 872464 h 1830309"/>
              <a:gd name="connsiteX1" fmla="*/ 0 w 7797102"/>
              <a:gd name="connsiteY1" fmla="*/ 0 h 1830309"/>
              <a:gd name="connsiteX2" fmla="*/ 7797102 w 7797102"/>
              <a:gd name="connsiteY2" fmla="*/ 1830309 h 1830309"/>
              <a:gd name="connsiteX3" fmla="*/ 1320901 w 7797102"/>
              <a:gd name="connsiteY3" fmla="*/ 872464 h 1830309"/>
              <a:gd name="connsiteX0" fmla="*/ 1243175 w 7797102"/>
              <a:gd name="connsiteY0" fmla="*/ 667788 h 1830309"/>
              <a:gd name="connsiteX1" fmla="*/ 0 w 7797102"/>
              <a:gd name="connsiteY1" fmla="*/ 0 h 1830309"/>
              <a:gd name="connsiteX2" fmla="*/ 7797102 w 7797102"/>
              <a:gd name="connsiteY2" fmla="*/ 1830309 h 1830309"/>
              <a:gd name="connsiteX3" fmla="*/ 1243175 w 7797102"/>
              <a:gd name="connsiteY3" fmla="*/ 667788 h 1830309"/>
              <a:gd name="connsiteX0" fmla="*/ 1200744 w 7797102"/>
              <a:gd name="connsiteY0" fmla="*/ 812043 h 1830309"/>
              <a:gd name="connsiteX1" fmla="*/ 0 w 7797102"/>
              <a:gd name="connsiteY1" fmla="*/ 0 h 1830309"/>
              <a:gd name="connsiteX2" fmla="*/ 7797102 w 7797102"/>
              <a:gd name="connsiteY2" fmla="*/ 1830309 h 1830309"/>
              <a:gd name="connsiteX3" fmla="*/ 1200744 w 7797102"/>
              <a:gd name="connsiteY3" fmla="*/ 812043 h 1830309"/>
              <a:gd name="connsiteX0" fmla="*/ 0 w 6596358"/>
              <a:gd name="connsiteY0" fmla="*/ 688810 h 1707076"/>
              <a:gd name="connsiteX1" fmla="*/ 92136 w 6596358"/>
              <a:gd name="connsiteY1" fmla="*/ 0 h 1707076"/>
              <a:gd name="connsiteX2" fmla="*/ 6596358 w 6596358"/>
              <a:gd name="connsiteY2" fmla="*/ 1707076 h 1707076"/>
              <a:gd name="connsiteX3" fmla="*/ 0 w 6596358"/>
              <a:gd name="connsiteY3" fmla="*/ 688810 h 1707076"/>
              <a:gd name="connsiteX0" fmla="*/ 0 w 6341453"/>
              <a:gd name="connsiteY0" fmla="*/ 688810 h 1390725"/>
              <a:gd name="connsiteX1" fmla="*/ 92136 w 6341453"/>
              <a:gd name="connsiteY1" fmla="*/ 0 h 1390725"/>
              <a:gd name="connsiteX2" fmla="*/ 6341453 w 6341453"/>
              <a:gd name="connsiteY2" fmla="*/ 1390725 h 1390725"/>
              <a:gd name="connsiteX3" fmla="*/ 0 w 6341453"/>
              <a:gd name="connsiteY3" fmla="*/ 688810 h 1390725"/>
              <a:gd name="connsiteX0" fmla="*/ 0 w 6447691"/>
              <a:gd name="connsiteY0" fmla="*/ 688810 h 1621029"/>
              <a:gd name="connsiteX1" fmla="*/ 92136 w 6447691"/>
              <a:gd name="connsiteY1" fmla="*/ 0 h 1621029"/>
              <a:gd name="connsiteX2" fmla="*/ 6447691 w 6447691"/>
              <a:gd name="connsiteY2" fmla="*/ 1621029 h 1621029"/>
              <a:gd name="connsiteX3" fmla="*/ 0 w 6447691"/>
              <a:gd name="connsiteY3" fmla="*/ 688810 h 1621029"/>
              <a:gd name="connsiteX0" fmla="*/ 0 w 6446163"/>
              <a:gd name="connsiteY0" fmla="*/ 688810 h 1631552"/>
              <a:gd name="connsiteX1" fmla="*/ 92136 w 6446163"/>
              <a:gd name="connsiteY1" fmla="*/ 0 h 1631552"/>
              <a:gd name="connsiteX2" fmla="*/ 6446163 w 6446163"/>
              <a:gd name="connsiteY2" fmla="*/ 1631552 h 1631552"/>
              <a:gd name="connsiteX3" fmla="*/ 0 w 6446163"/>
              <a:gd name="connsiteY3" fmla="*/ 688810 h 1631552"/>
            </a:gdLst>
            <a:ahLst/>
            <a:cxnLst>
              <a:cxn ang="0">
                <a:pos x="connsiteX0" y="connsiteY0"/>
              </a:cxn>
              <a:cxn ang="0">
                <a:pos x="connsiteX1" y="connsiteY1"/>
              </a:cxn>
              <a:cxn ang="0">
                <a:pos x="connsiteX2" y="connsiteY2"/>
              </a:cxn>
              <a:cxn ang="0">
                <a:pos x="connsiteX3" y="connsiteY3"/>
              </a:cxn>
            </a:cxnLst>
            <a:rect l="l" t="t" r="r" b="b"/>
            <a:pathLst>
              <a:path w="6446163" h="1631552">
                <a:moveTo>
                  <a:pt x="0" y="688810"/>
                </a:moveTo>
                <a:lnTo>
                  <a:pt x="92136" y="0"/>
                </a:lnTo>
                <a:lnTo>
                  <a:pt x="6446163" y="1631552"/>
                </a:lnTo>
                <a:lnTo>
                  <a:pt x="0" y="688810"/>
                </a:lnTo>
                <a:close/>
              </a:path>
            </a:pathLst>
          </a:custGeom>
          <a:solidFill>
            <a:schemeClr val="accent2"/>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Date Placeholder 9"/>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Footer Placeholder 10"/>
          <p:cNvSpPr>
            <a:spLocks noGrp="1"/>
          </p:cNvSpPr>
          <p:nvPr>
            <p:ph type="ftr"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Slide Number Placeholder 11"/>
          <p:cNvSpPr>
            <a:spLocks noGrp="1"/>
          </p:cNvSpPr>
          <p:nvPr>
            <p:ph type="sldNum" sz="quarter" idx="16"/>
          </p:nvPr>
        </p:nvSpPr>
        <p:spPr/>
        <p:txBody>
          <a:bodyPr/>
          <a:lstStyle/>
          <a:p>
            <a:pPr>
              <a:defRPr/>
            </a:pPr>
            <a:fld id="{7EA21C69-6EA0-4F79-A77B-7D7E7C490D3B}" type="slidenum">
              <a:rPr lang="en-GB" smtClean="0">
                <a:solidFill>
                  <a:srgbClr val="000000"/>
                </a:solidFill>
              </a:rPr>
              <a:pPr>
                <a:defRPr/>
              </a:pPr>
              <a:t>‹#›</a:t>
            </a:fld>
            <a:endParaRPr lang="en-GB">
              <a:solidFill>
                <a:srgbClr val="000000"/>
              </a:solidFill>
            </a:endParaRPr>
          </a:p>
        </p:txBody>
      </p:sp>
      <p:sp>
        <p:nvSpPr>
          <p:cNvPr id="13" name="Content Placeholder 2"/>
          <p:cNvSpPr>
            <a:spLocks noGrp="1"/>
          </p:cNvSpPr>
          <p:nvPr>
            <p:ph idx="17"/>
          </p:nvPr>
        </p:nvSpPr>
        <p:spPr>
          <a:xfrm>
            <a:off x="6316823" y="1234278"/>
            <a:ext cx="4800275" cy="4214800"/>
          </a:xfrm>
        </p:spPr>
        <p:txBody>
          <a:bodyPr>
            <a:normAutofit/>
          </a:bodyPr>
          <a:lstStyle>
            <a:lvl1pPr marL="571500" indent="-571500">
              <a:lnSpc>
                <a:spcPct val="100000"/>
              </a:lnSpc>
              <a:spcBef>
                <a:spcPts val="600"/>
              </a:spcBef>
              <a:spcAft>
                <a:spcPts val="600"/>
              </a:spcAft>
              <a:buFont typeface="Calibri" panose="020F0502020204030204" pitchFamily="34" charset="0"/>
              <a:buChar char="›"/>
              <a:defRPr sz="3200" baseline="0"/>
            </a:lvl1pPr>
            <a:lvl2pPr marL="1028700" indent="-571500">
              <a:lnSpc>
                <a:spcPct val="100000"/>
              </a:lnSpc>
              <a:spcBef>
                <a:spcPts val="600"/>
              </a:spcBef>
              <a:spcAft>
                <a:spcPts val="600"/>
              </a:spcAft>
              <a:buFont typeface="Calibri" panose="020F0502020204030204" pitchFamily="34" charset="0"/>
              <a:buChar char="›"/>
              <a:defRPr sz="3200" baseline="0"/>
            </a:lvl2pPr>
            <a:lvl3pPr marL="1371600" indent="-457200">
              <a:lnSpc>
                <a:spcPct val="100000"/>
              </a:lnSpc>
              <a:spcBef>
                <a:spcPts val="600"/>
              </a:spcBef>
              <a:spcAft>
                <a:spcPts val="600"/>
              </a:spcAft>
              <a:buFont typeface="Calibri" panose="020F0502020204030204" pitchFamily="34" charset="0"/>
              <a:buChar char="›"/>
              <a:defRPr sz="3200"/>
            </a:lvl3pPr>
            <a:lvl4pPr marL="1700213" indent="-328613">
              <a:buFont typeface="Calibri" panose="020F0502020204030204" pitchFamily="34" charset="0"/>
              <a:buChar char="›"/>
              <a:defRPr sz="3200"/>
            </a:lvl4pPr>
            <a:lvl5pPr marL="2057400" indent="-357188">
              <a:buFont typeface="Calibri" panose="020F0502020204030204" pitchFamily="34" charset="0"/>
              <a:buChar char="›"/>
              <a:defRPr sz="3200"/>
            </a:lvl5pPr>
          </a:lstStyle>
          <a:p>
            <a:pPr lvl="0"/>
            <a:r>
              <a:rPr lang="en-US"/>
              <a:t>Edit Master text styles</a:t>
            </a:r>
          </a:p>
          <a:p>
            <a:pPr lvl="1"/>
            <a:r>
              <a:rPr lang="en-US"/>
              <a:t>Second level</a:t>
            </a:r>
          </a:p>
          <a:p>
            <a:pPr lvl="2"/>
            <a:r>
              <a:rPr lang="en-US"/>
              <a:t>Third level</a:t>
            </a:r>
          </a:p>
        </p:txBody>
      </p:sp>
      <p:sp>
        <p:nvSpPr>
          <p:cNvPr id="3" name="TextBox 2"/>
          <p:cNvSpPr txBox="1"/>
          <p:nvPr userDrawn="1">
            <p:custDataLst>
              <p:tags r:id="rId1"/>
            </p:custDataLst>
          </p:nvPr>
        </p:nvSpPr>
        <p:spPr>
          <a:xfrm>
            <a:off x="127000"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pic>
        <p:nvPicPr>
          <p:cNvPr id="4" name="Picture 3"/>
          <p:cNvPicPr>
            <a:picLocks noChangeAspect="1"/>
          </p:cNvPicPr>
          <p:nvPr userDrawn="1"/>
        </p:nvPicPr>
        <p:blipFill rotWithShape="1">
          <a:blip r:embed="rId4"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1026367" y="1234278"/>
            <a:ext cx="4823928" cy="4214800"/>
          </a:xfrm>
          <a:prstGeom prst="rect">
            <a:avLst/>
          </a:prstGeom>
        </p:spPr>
      </p:pic>
    </p:spTree>
    <p:extLst>
      <p:ext uri="{BB962C8B-B14F-4D97-AF65-F5344CB8AC3E}">
        <p14:creationId xmlns:p14="http://schemas.microsoft.com/office/powerpoint/2010/main" val="18604084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3"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2183764" y="3100656"/>
            <a:ext cx="7824472" cy="656688"/>
          </a:xfrm>
        </p:spPr>
        <p:txBody>
          <a:bodyPr anchor="ctr">
            <a:noAutofit/>
          </a:bodyPr>
          <a:lstStyle>
            <a:lvl1pPr marL="0" indent="0" algn="l">
              <a:buNone/>
              <a:defRPr sz="8000" b="0" baseline="0">
                <a:solidFill>
                  <a:srgbClr val="087DB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quote </a:t>
            </a:r>
          </a:p>
        </p:txBody>
      </p:sp>
      <p:sp>
        <p:nvSpPr>
          <p:cNvPr id="17" name="Rectangle 14"/>
          <p:cNvSpPr/>
          <p:nvPr userDrawn="1"/>
        </p:nvSpPr>
        <p:spPr>
          <a:xfrm rot="11701841" flipH="1">
            <a:off x="-246862" y="6061575"/>
            <a:ext cx="4289741" cy="1284368"/>
          </a:xfrm>
          <a:custGeom>
            <a:avLst/>
            <a:gdLst>
              <a:gd name="connsiteX0" fmla="*/ 0 w 4603032"/>
              <a:gd name="connsiteY0" fmla="*/ 0 h 1741808"/>
              <a:gd name="connsiteX1" fmla="*/ 4603032 w 4603032"/>
              <a:gd name="connsiteY1" fmla="*/ 0 h 1741808"/>
              <a:gd name="connsiteX2" fmla="*/ 4603032 w 4603032"/>
              <a:gd name="connsiteY2" fmla="*/ 1741808 h 1741808"/>
              <a:gd name="connsiteX3" fmla="*/ 0 w 4603032"/>
              <a:gd name="connsiteY3" fmla="*/ 1741808 h 1741808"/>
              <a:gd name="connsiteX4" fmla="*/ 0 w 4603032"/>
              <a:gd name="connsiteY4" fmla="*/ 0 h 1741808"/>
              <a:gd name="connsiteX0" fmla="*/ 1022788 w 4603032"/>
              <a:gd name="connsiteY0" fmla="*/ 659965 h 1741808"/>
              <a:gd name="connsiteX1" fmla="*/ 4603032 w 4603032"/>
              <a:gd name="connsiteY1" fmla="*/ 0 h 1741808"/>
              <a:gd name="connsiteX2" fmla="*/ 4603032 w 4603032"/>
              <a:gd name="connsiteY2" fmla="*/ 1741808 h 1741808"/>
              <a:gd name="connsiteX3" fmla="*/ 0 w 4603032"/>
              <a:gd name="connsiteY3" fmla="*/ 1741808 h 1741808"/>
              <a:gd name="connsiteX4" fmla="*/ 1022788 w 4603032"/>
              <a:gd name="connsiteY4" fmla="*/ 659965 h 1741808"/>
              <a:gd name="connsiteX0" fmla="*/ 506780 w 4603032"/>
              <a:gd name="connsiteY0" fmla="*/ 818654 h 1741808"/>
              <a:gd name="connsiteX1" fmla="*/ 4603032 w 4603032"/>
              <a:gd name="connsiteY1" fmla="*/ 0 h 1741808"/>
              <a:gd name="connsiteX2" fmla="*/ 4603032 w 4603032"/>
              <a:gd name="connsiteY2" fmla="*/ 1741808 h 1741808"/>
              <a:gd name="connsiteX3" fmla="*/ 0 w 4603032"/>
              <a:gd name="connsiteY3" fmla="*/ 1741808 h 1741808"/>
              <a:gd name="connsiteX4" fmla="*/ 506780 w 4603032"/>
              <a:gd name="connsiteY4" fmla="*/ 818654 h 1741808"/>
              <a:gd name="connsiteX0" fmla="*/ 0 w 4096252"/>
              <a:gd name="connsiteY0" fmla="*/ 818654 h 1813597"/>
              <a:gd name="connsiteX1" fmla="*/ 4096252 w 4096252"/>
              <a:gd name="connsiteY1" fmla="*/ 0 h 1813597"/>
              <a:gd name="connsiteX2" fmla="*/ 4096252 w 4096252"/>
              <a:gd name="connsiteY2" fmla="*/ 1741808 h 1813597"/>
              <a:gd name="connsiteX3" fmla="*/ 211559 w 4096252"/>
              <a:gd name="connsiteY3" fmla="*/ 1813597 h 1813597"/>
              <a:gd name="connsiteX4" fmla="*/ 0 w 4096252"/>
              <a:gd name="connsiteY4" fmla="*/ 818654 h 1813597"/>
              <a:gd name="connsiteX0" fmla="*/ 358076 w 4454328"/>
              <a:gd name="connsiteY0" fmla="*/ 818654 h 2089996"/>
              <a:gd name="connsiteX1" fmla="*/ 4454328 w 4454328"/>
              <a:gd name="connsiteY1" fmla="*/ 0 h 2089996"/>
              <a:gd name="connsiteX2" fmla="*/ 4454328 w 4454328"/>
              <a:gd name="connsiteY2" fmla="*/ 1741808 h 2089996"/>
              <a:gd name="connsiteX3" fmla="*/ 0 w 4454328"/>
              <a:gd name="connsiteY3" fmla="*/ 2089996 h 2089996"/>
              <a:gd name="connsiteX4" fmla="*/ 358076 w 4454328"/>
              <a:gd name="connsiteY4" fmla="*/ 818654 h 2089996"/>
              <a:gd name="connsiteX0" fmla="*/ 358076 w 4454328"/>
              <a:gd name="connsiteY0" fmla="*/ 818654 h 2089996"/>
              <a:gd name="connsiteX1" fmla="*/ 4454328 w 4454328"/>
              <a:gd name="connsiteY1" fmla="*/ 0 h 2089996"/>
              <a:gd name="connsiteX2" fmla="*/ 4359626 w 4454328"/>
              <a:gd name="connsiteY2" fmla="*/ 1848490 h 2089996"/>
              <a:gd name="connsiteX3" fmla="*/ 0 w 4454328"/>
              <a:gd name="connsiteY3" fmla="*/ 2089996 h 2089996"/>
              <a:gd name="connsiteX4" fmla="*/ 358076 w 4454328"/>
              <a:gd name="connsiteY4" fmla="*/ 818654 h 2089996"/>
              <a:gd name="connsiteX0" fmla="*/ 358076 w 4359626"/>
              <a:gd name="connsiteY0" fmla="*/ 0 h 1271342"/>
              <a:gd name="connsiteX1" fmla="*/ 4359626 w 4359626"/>
              <a:gd name="connsiteY1" fmla="*/ 1029836 h 1271342"/>
              <a:gd name="connsiteX2" fmla="*/ 0 w 4359626"/>
              <a:gd name="connsiteY2" fmla="*/ 1271342 h 1271342"/>
              <a:gd name="connsiteX3" fmla="*/ 358076 w 4359626"/>
              <a:gd name="connsiteY3" fmla="*/ 0 h 1271342"/>
              <a:gd name="connsiteX0" fmla="*/ 358076 w 4297252"/>
              <a:gd name="connsiteY0" fmla="*/ 0 h 1271342"/>
              <a:gd name="connsiteX1" fmla="*/ 4297252 w 4297252"/>
              <a:gd name="connsiteY1" fmla="*/ 1057124 h 1271342"/>
              <a:gd name="connsiteX2" fmla="*/ 0 w 4297252"/>
              <a:gd name="connsiteY2" fmla="*/ 1271342 h 1271342"/>
              <a:gd name="connsiteX3" fmla="*/ 358076 w 4297252"/>
              <a:gd name="connsiteY3" fmla="*/ 0 h 1271342"/>
              <a:gd name="connsiteX0" fmla="*/ 350565 w 4289741"/>
              <a:gd name="connsiteY0" fmla="*/ 0 h 1284368"/>
              <a:gd name="connsiteX1" fmla="*/ 4289741 w 4289741"/>
              <a:gd name="connsiteY1" fmla="*/ 1057124 h 1284368"/>
              <a:gd name="connsiteX2" fmla="*/ 0 w 4289741"/>
              <a:gd name="connsiteY2" fmla="*/ 1284368 h 1284368"/>
              <a:gd name="connsiteX3" fmla="*/ 350565 w 4289741"/>
              <a:gd name="connsiteY3" fmla="*/ 0 h 1284368"/>
            </a:gdLst>
            <a:ahLst/>
            <a:cxnLst>
              <a:cxn ang="0">
                <a:pos x="connsiteX0" y="connsiteY0"/>
              </a:cxn>
              <a:cxn ang="0">
                <a:pos x="connsiteX1" y="connsiteY1"/>
              </a:cxn>
              <a:cxn ang="0">
                <a:pos x="connsiteX2" y="connsiteY2"/>
              </a:cxn>
              <a:cxn ang="0">
                <a:pos x="connsiteX3" y="connsiteY3"/>
              </a:cxn>
            </a:cxnLst>
            <a:rect l="l" t="t" r="r" b="b"/>
            <a:pathLst>
              <a:path w="4289741" h="1284368">
                <a:moveTo>
                  <a:pt x="350565" y="0"/>
                </a:moveTo>
                <a:lnTo>
                  <a:pt x="4289741" y="1057124"/>
                </a:lnTo>
                <a:lnTo>
                  <a:pt x="0" y="1284368"/>
                </a:lnTo>
                <a:lnTo>
                  <a:pt x="35056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Triangle 10"/>
          <p:cNvSpPr/>
          <p:nvPr userDrawn="1"/>
        </p:nvSpPr>
        <p:spPr>
          <a:xfrm rot="4904376">
            <a:off x="-2894355" y="2390136"/>
            <a:ext cx="6446163" cy="1631552"/>
          </a:xfrm>
          <a:custGeom>
            <a:avLst/>
            <a:gdLst>
              <a:gd name="connsiteX0" fmla="*/ 0 w 7797102"/>
              <a:gd name="connsiteY0" fmla="*/ 1830309 h 1830309"/>
              <a:gd name="connsiteX1" fmla="*/ 0 w 7797102"/>
              <a:gd name="connsiteY1" fmla="*/ 0 h 1830309"/>
              <a:gd name="connsiteX2" fmla="*/ 7797102 w 7797102"/>
              <a:gd name="connsiteY2" fmla="*/ 1830309 h 1830309"/>
              <a:gd name="connsiteX3" fmla="*/ 0 w 7797102"/>
              <a:gd name="connsiteY3" fmla="*/ 1830309 h 1830309"/>
              <a:gd name="connsiteX0" fmla="*/ 1320901 w 7797102"/>
              <a:gd name="connsiteY0" fmla="*/ 872464 h 1830309"/>
              <a:gd name="connsiteX1" fmla="*/ 0 w 7797102"/>
              <a:gd name="connsiteY1" fmla="*/ 0 h 1830309"/>
              <a:gd name="connsiteX2" fmla="*/ 7797102 w 7797102"/>
              <a:gd name="connsiteY2" fmla="*/ 1830309 h 1830309"/>
              <a:gd name="connsiteX3" fmla="*/ 1320901 w 7797102"/>
              <a:gd name="connsiteY3" fmla="*/ 872464 h 1830309"/>
              <a:gd name="connsiteX0" fmla="*/ 1243175 w 7797102"/>
              <a:gd name="connsiteY0" fmla="*/ 667788 h 1830309"/>
              <a:gd name="connsiteX1" fmla="*/ 0 w 7797102"/>
              <a:gd name="connsiteY1" fmla="*/ 0 h 1830309"/>
              <a:gd name="connsiteX2" fmla="*/ 7797102 w 7797102"/>
              <a:gd name="connsiteY2" fmla="*/ 1830309 h 1830309"/>
              <a:gd name="connsiteX3" fmla="*/ 1243175 w 7797102"/>
              <a:gd name="connsiteY3" fmla="*/ 667788 h 1830309"/>
              <a:gd name="connsiteX0" fmla="*/ 1200744 w 7797102"/>
              <a:gd name="connsiteY0" fmla="*/ 812043 h 1830309"/>
              <a:gd name="connsiteX1" fmla="*/ 0 w 7797102"/>
              <a:gd name="connsiteY1" fmla="*/ 0 h 1830309"/>
              <a:gd name="connsiteX2" fmla="*/ 7797102 w 7797102"/>
              <a:gd name="connsiteY2" fmla="*/ 1830309 h 1830309"/>
              <a:gd name="connsiteX3" fmla="*/ 1200744 w 7797102"/>
              <a:gd name="connsiteY3" fmla="*/ 812043 h 1830309"/>
              <a:gd name="connsiteX0" fmla="*/ 0 w 6596358"/>
              <a:gd name="connsiteY0" fmla="*/ 688810 h 1707076"/>
              <a:gd name="connsiteX1" fmla="*/ 92136 w 6596358"/>
              <a:gd name="connsiteY1" fmla="*/ 0 h 1707076"/>
              <a:gd name="connsiteX2" fmla="*/ 6596358 w 6596358"/>
              <a:gd name="connsiteY2" fmla="*/ 1707076 h 1707076"/>
              <a:gd name="connsiteX3" fmla="*/ 0 w 6596358"/>
              <a:gd name="connsiteY3" fmla="*/ 688810 h 1707076"/>
              <a:gd name="connsiteX0" fmla="*/ 0 w 6341453"/>
              <a:gd name="connsiteY0" fmla="*/ 688810 h 1390725"/>
              <a:gd name="connsiteX1" fmla="*/ 92136 w 6341453"/>
              <a:gd name="connsiteY1" fmla="*/ 0 h 1390725"/>
              <a:gd name="connsiteX2" fmla="*/ 6341453 w 6341453"/>
              <a:gd name="connsiteY2" fmla="*/ 1390725 h 1390725"/>
              <a:gd name="connsiteX3" fmla="*/ 0 w 6341453"/>
              <a:gd name="connsiteY3" fmla="*/ 688810 h 1390725"/>
              <a:gd name="connsiteX0" fmla="*/ 0 w 6447691"/>
              <a:gd name="connsiteY0" fmla="*/ 688810 h 1621029"/>
              <a:gd name="connsiteX1" fmla="*/ 92136 w 6447691"/>
              <a:gd name="connsiteY1" fmla="*/ 0 h 1621029"/>
              <a:gd name="connsiteX2" fmla="*/ 6447691 w 6447691"/>
              <a:gd name="connsiteY2" fmla="*/ 1621029 h 1621029"/>
              <a:gd name="connsiteX3" fmla="*/ 0 w 6447691"/>
              <a:gd name="connsiteY3" fmla="*/ 688810 h 1621029"/>
              <a:gd name="connsiteX0" fmla="*/ 0 w 6446163"/>
              <a:gd name="connsiteY0" fmla="*/ 688810 h 1631552"/>
              <a:gd name="connsiteX1" fmla="*/ 92136 w 6446163"/>
              <a:gd name="connsiteY1" fmla="*/ 0 h 1631552"/>
              <a:gd name="connsiteX2" fmla="*/ 6446163 w 6446163"/>
              <a:gd name="connsiteY2" fmla="*/ 1631552 h 1631552"/>
              <a:gd name="connsiteX3" fmla="*/ 0 w 6446163"/>
              <a:gd name="connsiteY3" fmla="*/ 688810 h 1631552"/>
            </a:gdLst>
            <a:ahLst/>
            <a:cxnLst>
              <a:cxn ang="0">
                <a:pos x="connsiteX0" y="connsiteY0"/>
              </a:cxn>
              <a:cxn ang="0">
                <a:pos x="connsiteX1" y="connsiteY1"/>
              </a:cxn>
              <a:cxn ang="0">
                <a:pos x="connsiteX2" y="connsiteY2"/>
              </a:cxn>
              <a:cxn ang="0">
                <a:pos x="connsiteX3" y="connsiteY3"/>
              </a:cxn>
            </a:cxnLst>
            <a:rect l="l" t="t" r="r" b="b"/>
            <a:pathLst>
              <a:path w="6446163" h="1631552">
                <a:moveTo>
                  <a:pt x="0" y="688810"/>
                </a:moveTo>
                <a:lnTo>
                  <a:pt x="92136" y="0"/>
                </a:lnTo>
                <a:lnTo>
                  <a:pt x="6446163" y="1631552"/>
                </a:lnTo>
                <a:lnTo>
                  <a:pt x="0" y="688810"/>
                </a:lnTo>
                <a:close/>
              </a:path>
            </a:pathLst>
          </a:custGeom>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userDrawn="1">
            <p:custDataLst>
              <p:tags r:id="rId1"/>
            </p:custDataLst>
          </p:nvPr>
        </p:nvSpPr>
        <p:spPr>
          <a:xfrm>
            <a:off x="127000"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spTree>
    <p:extLst>
      <p:ext uri="{BB962C8B-B14F-4D97-AF65-F5344CB8AC3E}">
        <p14:creationId xmlns:p14="http://schemas.microsoft.com/office/powerpoint/2010/main" val="58340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estions">
    <p:bg>
      <p:bgPr>
        <a:blipFill dpi="0" rotWithShape="1">
          <a:blip r:embed="rId3"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21C69-6EA0-4F79-A77B-7D7E7C490D3B}" type="slidenum">
              <a:rPr kumimoji="0" lang="en-GB"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Subtitle 2"/>
          <p:cNvSpPr>
            <a:spLocks noGrp="1"/>
          </p:cNvSpPr>
          <p:nvPr>
            <p:ph type="subTitle" idx="1" hasCustomPrompt="1"/>
          </p:nvPr>
        </p:nvSpPr>
        <p:spPr>
          <a:xfrm>
            <a:off x="3605528" y="3100656"/>
            <a:ext cx="4980944" cy="656688"/>
          </a:xfrm>
        </p:spPr>
        <p:txBody>
          <a:bodyPr anchor="ctr">
            <a:noAutofit/>
          </a:bodyPr>
          <a:lstStyle>
            <a:lvl1pPr marL="0" indent="0" algn="l">
              <a:buNone/>
              <a:defRPr sz="8000" b="0" baseline="0">
                <a:solidFill>
                  <a:srgbClr val="087DB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Questions?</a:t>
            </a:r>
          </a:p>
        </p:txBody>
      </p:sp>
      <p:sp>
        <p:nvSpPr>
          <p:cNvPr id="15" name="Right Triangle 10"/>
          <p:cNvSpPr/>
          <p:nvPr userDrawn="1"/>
        </p:nvSpPr>
        <p:spPr>
          <a:xfrm rot="4904376">
            <a:off x="-2894355" y="2390136"/>
            <a:ext cx="6446163" cy="1631552"/>
          </a:xfrm>
          <a:custGeom>
            <a:avLst/>
            <a:gdLst>
              <a:gd name="connsiteX0" fmla="*/ 0 w 7797102"/>
              <a:gd name="connsiteY0" fmla="*/ 1830309 h 1830309"/>
              <a:gd name="connsiteX1" fmla="*/ 0 w 7797102"/>
              <a:gd name="connsiteY1" fmla="*/ 0 h 1830309"/>
              <a:gd name="connsiteX2" fmla="*/ 7797102 w 7797102"/>
              <a:gd name="connsiteY2" fmla="*/ 1830309 h 1830309"/>
              <a:gd name="connsiteX3" fmla="*/ 0 w 7797102"/>
              <a:gd name="connsiteY3" fmla="*/ 1830309 h 1830309"/>
              <a:gd name="connsiteX0" fmla="*/ 1320901 w 7797102"/>
              <a:gd name="connsiteY0" fmla="*/ 872464 h 1830309"/>
              <a:gd name="connsiteX1" fmla="*/ 0 w 7797102"/>
              <a:gd name="connsiteY1" fmla="*/ 0 h 1830309"/>
              <a:gd name="connsiteX2" fmla="*/ 7797102 w 7797102"/>
              <a:gd name="connsiteY2" fmla="*/ 1830309 h 1830309"/>
              <a:gd name="connsiteX3" fmla="*/ 1320901 w 7797102"/>
              <a:gd name="connsiteY3" fmla="*/ 872464 h 1830309"/>
              <a:gd name="connsiteX0" fmla="*/ 1243175 w 7797102"/>
              <a:gd name="connsiteY0" fmla="*/ 667788 h 1830309"/>
              <a:gd name="connsiteX1" fmla="*/ 0 w 7797102"/>
              <a:gd name="connsiteY1" fmla="*/ 0 h 1830309"/>
              <a:gd name="connsiteX2" fmla="*/ 7797102 w 7797102"/>
              <a:gd name="connsiteY2" fmla="*/ 1830309 h 1830309"/>
              <a:gd name="connsiteX3" fmla="*/ 1243175 w 7797102"/>
              <a:gd name="connsiteY3" fmla="*/ 667788 h 1830309"/>
              <a:gd name="connsiteX0" fmla="*/ 1200744 w 7797102"/>
              <a:gd name="connsiteY0" fmla="*/ 812043 h 1830309"/>
              <a:gd name="connsiteX1" fmla="*/ 0 w 7797102"/>
              <a:gd name="connsiteY1" fmla="*/ 0 h 1830309"/>
              <a:gd name="connsiteX2" fmla="*/ 7797102 w 7797102"/>
              <a:gd name="connsiteY2" fmla="*/ 1830309 h 1830309"/>
              <a:gd name="connsiteX3" fmla="*/ 1200744 w 7797102"/>
              <a:gd name="connsiteY3" fmla="*/ 812043 h 1830309"/>
              <a:gd name="connsiteX0" fmla="*/ 0 w 6596358"/>
              <a:gd name="connsiteY0" fmla="*/ 688810 h 1707076"/>
              <a:gd name="connsiteX1" fmla="*/ 92136 w 6596358"/>
              <a:gd name="connsiteY1" fmla="*/ 0 h 1707076"/>
              <a:gd name="connsiteX2" fmla="*/ 6596358 w 6596358"/>
              <a:gd name="connsiteY2" fmla="*/ 1707076 h 1707076"/>
              <a:gd name="connsiteX3" fmla="*/ 0 w 6596358"/>
              <a:gd name="connsiteY3" fmla="*/ 688810 h 1707076"/>
              <a:gd name="connsiteX0" fmla="*/ 0 w 6341453"/>
              <a:gd name="connsiteY0" fmla="*/ 688810 h 1390725"/>
              <a:gd name="connsiteX1" fmla="*/ 92136 w 6341453"/>
              <a:gd name="connsiteY1" fmla="*/ 0 h 1390725"/>
              <a:gd name="connsiteX2" fmla="*/ 6341453 w 6341453"/>
              <a:gd name="connsiteY2" fmla="*/ 1390725 h 1390725"/>
              <a:gd name="connsiteX3" fmla="*/ 0 w 6341453"/>
              <a:gd name="connsiteY3" fmla="*/ 688810 h 1390725"/>
              <a:gd name="connsiteX0" fmla="*/ 0 w 6447691"/>
              <a:gd name="connsiteY0" fmla="*/ 688810 h 1621029"/>
              <a:gd name="connsiteX1" fmla="*/ 92136 w 6447691"/>
              <a:gd name="connsiteY1" fmla="*/ 0 h 1621029"/>
              <a:gd name="connsiteX2" fmla="*/ 6447691 w 6447691"/>
              <a:gd name="connsiteY2" fmla="*/ 1621029 h 1621029"/>
              <a:gd name="connsiteX3" fmla="*/ 0 w 6447691"/>
              <a:gd name="connsiteY3" fmla="*/ 688810 h 1621029"/>
              <a:gd name="connsiteX0" fmla="*/ 0 w 6446163"/>
              <a:gd name="connsiteY0" fmla="*/ 688810 h 1631552"/>
              <a:gd name="connsiteX1" fmla="*/ 92136 w 6446163"/>
              <a:gd name="connsiteY1" fmla="*/ 0 h 1631552"/>
              <a:gd name="connsiteX2" fmla="*/ 6446163 w 6446163"/>
              <a:gd name="connsiteY2" fmla="*/ 1631552 h 1631552"/>
              <a:gd name="connsiteX3" fmla="*/ 0 w 6446163"/>
              <a:gd name="connsiteY3" fmla="*/ 688810 h 1631552"/>
            </a:gdLst>
            <a:ahLst/>
            <a:cxnLst>
              <a:cxn ang="0">
                <a:pos x="connsiteX0" y="connsiteY0"/>
              </a:cxn>
              <a:cxn ang="0">
                <a:pos x="connsiteX1" y="connsiteY1"/>
              </a:cxn>
              <a:cxn ang="0">
                <a:pos x="connsiteX2" y="connsiteY2"/>
              </a:cxn>
              <a:cxn ang="0">
                <a:pos x="connsiteX3" y="connsiteY3"/>
              </a:cxn>
            </a:cxnLst>
            <a:rect l="l" t="t" r="r" b="b"/>
            <a:pathLst>
              <a:path w="6446163" h="1631552">
                <a:moveTo>
                  <a:pt x="0" y="688810"/>
                </a:moveTo>
                <a:lnTo>
                  <a:pt x="92136" y="0"/>
                </a:lnTo>
                <a:lnTo>
                  <a:pt x="6446163" y="1631552"/>
                </a:lnTo>
                <a:lnTo>
                  <a:pt x="0" y="688810"/>
                </a:lnTo>
                <a:close/>
              </a:path>
            </a:pathLst>
          </a:custGeom>
          <a:solidFill>
            <a:schemeClr val="accent2"/>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C985F04-66F0-4E0B-D475-ADACB5EF0CF3}"/>
              </a:ext>
            </a:extLst>
          </p:cNvPr>
          <p:cNvSpPr txBox="1"/>
          <p:nvPr userDrawn="1">
            <p:custDataLst>
              <p:tags r:id="rId1"/>
            </p:custDataLst>
          </p:nvPr>
        </p:nvSpPr>
        <p:spPr>
          <a:xfrm>
            <a:off x="126999"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spTree>
    <p:extLst>
      <p:ext uri="{BB962C8B-B14F-4D97-AF65-F5344CB8AC3E}">
        <p14:creationId xmlns:p14="http://schemas.microsoft.com/office/powerpoint/2010/main" val="235244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BCD820F-B607-26E6-72E8-6BB0FEABF849}"/>
              </a:ext>
            </a:extLst>
          </p:cNvPr>
          <p:cNvSpPr>
            <a:spLocks noGrp="1"/>
          </p:cNvSpPr>
          <p:nvPr>
            <p:ph type="ctrTitle" hasCustomPrompt="1"/>
          </p:nvPr>
        </p:nvSpPr>
        <p:spPr>
          <a:xfrm>
            <a:off x="613579" y="3245476"/>
            <a:ext cx="5496451" cy="1544571"/>
          </a:xfrm>
          <a:prstGeom prst="rect">
            <a:avLst/>
          </a:prstGeom>
        </p:spPr>
        <p:txBody>
          <a:bodyPr anchor="ctr">
            <a:normAutofit/>
          </a:bodyPr>
          <a:lstStyle>
            <a:lvl1pPr algn="l">
              <a:defRPr sz="4000" b="1" cap="none" spc="0" baseline="0">
                <a:solidFill>
                  <a:schemeClr val="bg1"/>
                </a:solidFill>
                <a:latin typeface="Arial" panose="020B0604020202020204" pitchFamily="34" charset="0"/>
                <a:cs typeface="Arial" panose="020B0604020202020204" pitchFamily="34" charset="0"/>
              </a:defRPr>
            </a:lvl1pPr>
          </a:lstStyle>
          <a:p>
            <a:r>
              <a:rPr lang="en-US"/>
              <a:t>Click to add</a:t>
            </a:r>
            <a:br>
              <a:rPr lang="en-US"/>
            </a:br>
            <a:r>
              <a:rPr lang="en-US"/>
              <a:t>divider title</a:t>
            </a:r>
          </a:p>
        </p:txBody>
      </p:sp>
    </p:spTree>
    <p:extLst>
      <p:ext uri="{BB962C8B-B14F-4D97-AF65-F5344CB8AC3E}">
        <p14:creationId xmlns:p14="http://schemas.microsoft.com/office/powerpoint/2010/main" val="223144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estions 2">
    <p:bg>
      <p:bgPr>
        <a:blipFill dpi="0" rotWithShape="1">
          <a:blip r:embed="rId3"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3605528" y="3100656"/>
            <a:ext cx="4980944" cy="656688"/>
          </a:xfrm>
        </p:spPr>
        <p:txBody>
          <a:bodyPr anchor="ctr">
            <a:noAutofit/>
          </a:bodyPr>
          <a:lstStyle>
            <a:lvl1pPr marL="0" indent="0" algn="l">
              <a:buNone/>
              <a:defRPr sz="8000" b="0" baseline="0">
                <a:solidFill>
                  <a:srgbClr val="087DB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Questions?</a:t>
            </a:r>
          </a:p>
        </p:txBody>
      </p:sp>
      <p:sp>
        <p:nvSpPr>
          <p:cNvPr id="12" name="Right Triangle 10"/>
          <p:cNvSpPr/>
          <p:nvPr userDrawn="1"/>
        </p:nvSpPr>
        <p:spPr>
          <a:xfrm rot="4904376">
            <a:off x="-2894355" y="2390136"/>
            <a:ext cx="6446163" cy="1631552"/>
          </a:xfrm>
          <a:custGeom>
            <a:avLst/>
            <a:gdLst>
              <a:gd name="connsiteX0" fmla="*/ 0 w 7797102"/>
              <a:gd name="connsiteY0" fmla="*/ 1830309 h 1830309"/>
              <a:gd name="connsiteX1" fmla="*/ 0 w 7797102"/>
              <a:gd name="connsiteY1" fmla="*/ 0 h 1830309"/>
              <a:gd name="connsiteX2" fmla="*/ 7797102 w 7797102"/>
              <a:gd name="connsiteY2" fmla="*/ 1830309 h 1830309"/>
              <a:gd name="connsiteX3" fmla="*/ 0 w 7797102"/>
              <a:gd name="connsiteY3" fmla="*/ 1830309 h 1830309"/>
              <a:gd name="connsiteX0" fmla="*/ 1320901 w 7797102"/>
              <a:gd name="connsiteY0" fmla="*/ 872464 h 1830309"/>
              <a:gd name="connsiteX1" fmla="*/ 0 w 7797102"/>
              <a:gd name="connsiteY1" fmla="*/ 0 h 1830309"/>
              <a:gd name="connsiteX2" fmla="*/ 7797102 w 7797102"/>
              <a:gd name="connsiteY2" fmla="*/ 1830309 h 1830309"/>
              <a:gd name="connsiteX3" fmla="*/ 1320901 w 7797102"/>
              <a:gd name="connsiteY3" fmla="*/ 872464 h 1830309"/>
              <a:gd name="connsiteX0" fmla="*/ 1243175 w 7797102"/>
              <a:gd name="connsiteY0" fmla="*/ 667788 h 1830309"/>
              <a:gd name="connsiteX1" fmla="*/ 0 w 7797102"/>
              <a:gd name="connsiteY1" fmla="*/ 0 h 1830309"/>
              <a:gd name="connsiteX2" fmla="*/ 7797102 w 7797102"/>
              <a:gd name="connsiteY2" fmla="*/ 1830309 h 1830309"/>
              <a:gd name="connsiteX3" fmla="*/ 1243175 w 7797102"/>
              <a:gd name="connsiteY3" fmla="*/ 667788 h 1830309"/>
              <a:gd name="connsiteX0" fmla="*/ 1200744 w 7797102"/>
              <a:gd name="connsiteY0" fmla="*/ 812043 h 1830309"/>
              <a:gd name="connsiteX1" fmla="*/ 0 w 7797102"/>
              <a:gd name="connsiteY1" fmla="*/ 0 h 1830309"/>
              <a:gd name="connsiteX2" fmla="*/ 7797102 w 7797102"/>
              <a:gd name="connsiteY2" fmla="*/ 1830309 h 1830309"/>
              <a:gd name="connsiteX3" fmla="*/ 1200744 w 7797102"/>
              <a:gd name="connsiteY3" fmla="*/ 812043 h 1830309"/>
              <a:gd name="connsiteX0" fmla="*/ 0 w 6596358"/>
              <a:gd name="connsiteY0" fmla="*/ 688810 h 1707076"/>
              <a:gd name="connsiteX1" fmla="*/ 92136 w 6596358"/>
              <a:gd name="connsiteY1" fmla="*/ 0 h 1707076"/>
              <a:gd name="connsiteX2" fmla="*/ 6596358 w 6596358"/>
              <a:gd name="connsiteY2" fmla="*/ 1707076 h 1707076"/>
              <a:gd name="connsiteX3" fmla="*/ 0 w 6596358"/>
              <a:gd name="connsiteY3" fmla="*/ 688810 h 1707076"/>
              <a:gd name="connsiteX0" fmla="*/ 0 w 6341453"/>
              <a:gd name="connsiteY0" fmla="*/ 688810 h 1390725"/>
              <a:gd name="connsiteX1" fmla="*/ 92136 w 6341453"/>
              <a:gd name="connsiteY1" fmla="*/ 0 h 1390725"/>
              <a:gd name="connsiteX2" fmla="*/ 6341453 w 6341453"/>
              <a:gd name="connsiteY2" fmla="*/ 1390725 h 1390725"/>
              <a:gd name="connsiteX3" fmla="*/ 0 w 6341453"/>
              <a:gd name="connsiteY3" fmla="*/ 688810 h 1390725"/>
              <a:gd name="connsiteX0" fmla="*/ 0 w 6447691"/>
              <a:gd name="connsiteY0" fmla="*/ 688810 h 1621029"/>
              <a:gd name="connsiteX1" fmla="*/ 92136 w 6447691"/>
              <a:gd name="connsiteY1" fmla="*/ 0 h 1621029"/>
              <a:gd name="connsiteX2" fmla="*/ 6447691 w 6447691"/>
              <a:gd name="connsiteY2" fmla="*/ 1621029 h 1621029"/>
              <a:gd name="connsiteX3" fmla="*/ 0 w 6447691"/>
              <a:gd name="connsiteY3" fmla="*/ 688810 h 1621029"/>
              <a:gd name="connsiteX0" fmla="*/ 0 w 6446163"/>
              <a:gd name="connsiteY0" fmla="*/ 688810 h 1631552"/>
              <a:gd name="connsiteX1" fmla="*/ 92136 w 6446163"/>
              <a:gd name="connsiteY1" fmla="*/ 0 h 1631552"/>
              <a:gd name="connsiteX2" fmla="*/ 6446163 w 6446163"/>
              <a:gd name="connsiteY2" fmla="*/ 1631552 h 1631552"/>
              <a:gd name="connsiteX3" fmla="*/ 0 w 6446163"/>
              <a:gd name="connsiteY3" fmla="*/ 688810 h 1631552"/>
            </a:gdLst>
            <a:ahLst/>
            <a:cxnLst>
              <a:cxn ang="0">
                <a:pos x="connsiteX0" y="connsiteY0"/>
              </a:cxn>
              <a:cxn ang="0">
                <a:pos x="connsiteX1" y="connsiteY1"/>
              </a:cxn>
              <a:cxn ang="0">
                <a:pos x="connsiteX2" y="connsiteY2"/>
              </a:cxn>
              <a:cxn ang="0">
                <a:pos x="connsiteX3" y="connsiteY3"/>
              </a:cxn>
            </a:cxnLst>
            <a:rect l="l" t="t" r="r" b="b"/>
            <a:pathLst>
              <a:path w="6446163" h="1631552">
                <a:moveTo>
                  <a:pt x="0" y="688810"/>
                </a:moveTo>
                <a:lnTo>
                  <a:pt x="92136" y="0"/>
                </a:lnTo>
                <a:lnTo>
                  <a:pt x="6446163" y="1631552"/>
                </a:lnTo>
                <a:lnTo>
                  <a:pt x="0" y="688810"/>
                </a:lnTo>
                <a:close/>
              </a:path>
            </a:pathLst>
          </a:custGeom>
          <a:solidFill>
            <a:schemeClr val="accent2"/>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userDrawn="1">
            <p:custDataLst>
              <p:tags r:id="rId1"/>
            </p:custDataLst>
          </p:nvPr>
        </p:nvSpPr>
        <p:spPr>
          <a:xfrm>
            <a:off x="127000"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spTree>
    <p:extLst>
      <p:ext uri="{BB962C8B-B14F-4D97-AF65-F5344CB8AC3E}">
        <p14:creationId xmlns:p14="http://schemas.microsoft.com/office/powerpoint/2010/main" val="322232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estions 3">
    <p:bg>
      <p:bgPr>
        <a:solidFill>
          <a:schemeClr val="bg1"/>
        </a:solidFill>
        <a:effectLst/>
      </p:bgPr>
    </p:bg>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3605528" y="3100656"/>
            <a:ext cx="4980944" cy="656688"/>
          </a:xfrm>
        </p:spPr>
        <p:txBody>
          <a:bodyPr anchor="ctr">
            <a:noAutofit/>
          </a:bodyPr>
          <a:lstStyle>
            <a:lvl1pPr marL="0" indent="0" algn="l">
              <a:buNone/>
              <a:defRPr sz="8000" b="0" baseline="0">
                <a:solidFill>
                  <a:srgbClr val="087DB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Questions?</a:t>
            </a:r>
          </a:p>
        </p:txBody>
      </p:sp>
      <p:sp>
        <p:nvSpPr>
          <p:cNvPr id="10" name="Rectangle 14"/>
          <p:cNvSpPr/>
          <p:nvPr userDrawn="1"/>
        </p:nvSpPr>
        <p:spPr>
          <a:xfrm rot="11701841" flipH="1">
            <a:off x="-246862" y="6061575"/>
            <a:ext cx="4289741" cy="1284368"/>
          </a:xfrm>
          <a:custGeom>
            <a:avLst/>
            <a:gdLst>
              <a:gd name="connsiteX0" fmla="*/ 0 w 4603032"/>
              <a:gd name="connsiteY0" fmla="*/ 0 h 1741808"/>
              <a:gd name="connsiteX1" fmla="*/ 4603032 w 4603032"/>
              <a:gd name="connsiteY1" fmla="*/ 0 h 1741808"/>
              <a:gd name="connsiteX2" fmla="*/ 4603032 w 4603032"/>
              <a:gd name="connsiteY2" fmla="*/ 1741808 h 1741808"/>
              <a:gd name="connsiteX3" fmla="*/ 0 w 4603032"/>
              <a:gd name="connsiteY3" fmla="*/ 1741808 h 1741808"/>
              <a:gd name="connsiteX4" fmla="*/ 0 w 4603032"/>
              <a:gd name="connsiteY4" fmla="*/ 0 h 1741808"/>
              <a:gd name="connsiteX0" fmla="*/ 1022788 w 4603032"/>
              <a:gd name="connsiteY0" fmla="*/ 659965 h 1741808"/>
              <a:gd name="connsiteX1" fmla="*/ 4603032 w 4603032"/>
              <a:gd name="connsiteY1" fmla="*/ 0 h 1741808"/>
              <a:gd name="connsiteX2" fmla="*/ 4603032 w 4603032"/>
              <a:gd name="connsiteY2" fmla="*/ 1741808 h 1741808"/>
              <a:gd name="connsiteX3" fmla="*/ 0 w 4603032"/>
              <a:gd name="connsiteY3" fmla="*/ 1741808 h 1741808"/>
              <a:gd name="connsiteX4" fmla="*/ 1022788 w 4603032"/>
              <a:gd name="connsiteY4" fmla="*/ 659965 h 1741808"/>
              <a:gd name="connsiteX0" fmla="*/ 506780 w 4603032"/>
              <a:gd name="connsiteY0" fmla="*/ 818654 h 1741808"/>
              <a:gd name="connsiteX1" fmla="*/ 4603032 w 4603032"/>
              <a:gd name="connsiteY1" fmla="*/ 0 h 1741808"/>
              <a:gd name="connsiteX2" fmla="*/ 4603032 w 4603032"/>
              <a:gd name="connsiteY2" fmla="*/ 1741808 h 1741808"/>
              <a:gd name="connsiteX3" fmla="*/ 0 w 4603032"/>
              <a:gd name="connsiteY3" fmla="*/ 1741808 h 1741808"/>
              <a:gd name="connsiteX4" fmla="*/ 506780 w 4603032"/>
              <a:gd name="connsiteY4" fmla="*/ 818654 h 1741808"/>
              <a:gd name="connsiteX0" fmla="*/ 0 w 4096252"/>
              <a:gd name="connsiteY0" fmla="*/ 818654 h 1813597"/>
              <a:gd name="connsiteX1" fmla="*/ 4096252 w 4096252"/>
              <a:gd name="connsiteY1" fmla="*/ 0 h 1813597"/>
              <a:gd name="connsiteX2" fmla="*/ 4096252 w 4096252"/>
              <a:gd name="connsiteY2" fmla="*/ 1741808 h 1813597"/>
              <a:gd name="connsiteX3" fmla="*/ 211559 w 4096252"/>
              <a:gd name="connsiteY3" fmla="*/ 1813597 h 1813597"/>
              <a:gd name="connsiteX4" fmla="*/ 0 w 4096252"/>
              <a:gd name="connsiteY4" fmla="*/ 818654 h 1813597"/>
              <a:gd name="connsiteX0" fmla="*/ 358076 w 4454328"/>
              <a:gd name="connsiteY0" fmla="*/ 818654 h 2089996"/>
              <a:gd name="connsiteX1" fmla="*/ 4454328 w 4454328"/>
              <a:gd name="connsiteY1" fmla="*/ 0 h 2089996"/>
              <a:gd name="connsiteX2" fmla="*/ 4454328 w 4454328"/>
              <a:gd name="connsiteY2" fmla="*/ 1741808 h 2089996"/>
              <a:gd name="connsiteX3" fmla="*/ 0 w 4454328"/>
              <a:gd name="connsiteY3" fmla="*/ 2089996 h 2089996"/>
              <a:gd name="connsiteX4" fmla="*/ 358076 w 4454328"/>
              <a:gd name="connsiteY4" fmla="*/ 818654 h 2089996"/>
              <a:gd name="connsiteX0" fmla="*/ 358076 w 4454328"/>
              <a:gd name="connsiteY0" fmla="*/ 818654 h 2089996"/>
              <a:gd name="connsiteX1" fmla="*/ 4454328 w 4454328"/>
              <a:gd name="connsiteY1" fmla="*/ 0 h 2089996"/>
              <a:gd name="connsiteX2" fmla="*/ 4359626 w 4454328"/>
              <a:gd name="connsiteY2" fmla="*/ 1848490 h 2089996"/>
              <a:gd name="connsiteX3" fmla="*/ 0 w 4454328"/>
              <a:gd name="connsiteY3" fmla="*/ 2089996 h 2089996"/>
              <a:gd name="connsiteX4" fmla="*/ 358076 w 4454328"/>
              <a:gd name="connsiteY4" fmla="*/ 818654 h 2089996"/>
              <a:gd name="connsiteX0" fmla="*/ 358076 w 4359626"/>
              <a:gd name="connsiteY0" fmla="*/ 0 h 1271342"/>
              <a:gd name="connsiteX1" fmla="*/ 4359626 w 4359626"/>
              <a:gd name="connsiteY1" fmla="*/ 1029836 h 1271342"/>
              <a:gd name="connsiteX2" fmla="*/ 0 w 4359626"/>
              <a:gd name="connsiteY2" fmla="*/ 1271342 h 1271342"/>
              <a:gd name="connsiteX3" fmla="*/ 358076 w 4359626"/>
              <a:gd name="connsiteY3" fmla="*/ 0 h 1271342"/>
              <a:gd name="connsiteX0" fmla="*/ 358076 w 4297252"/>
              <a:gd name="connsiteY0" fmla="*/ 0 h 1271342"/>
              <a:gd name="connsiteX1" fmla="*/ 4297252 w 4297252"/>
              <a:gd name="connsiteY1" fmla="*/ 1057124 h 1271342"/>
              <a:gd name="connsiteX2" fmla="*/ 0 w 4297252"/>
              <a:gd name="connsiteY2" fmla="*/ 1271342 h 1271342"/>
              <a:gd name="connsiteX3" fmla="*/ 358076 w 4297252"/>
              <a:gd name="connsiteY3" fmla="*/ 0 h 1271342"/>
              <a:gd name="connsiteX0" fmla="*/ 350565 w 4289741"/>
              <a:gd name="connsiteY0" fmla="*/ 0 h 1284368"/>
              <a:gd name="connsiteX1" fmla="*/ 4289741 w 4289741"/>
              <a:gd name="connsiteY1" fmla="*/ 1057124 h 1284368"/>
              <a:gd name="connsiteX2" fmla="*/ 0 w 4289741"/>
              <a:gd name="connsiteY2" fmla="*/ 1284368 h 1284368"/>
              <a:gd name="connsiteX3" fmla="*/ 350565 w 4289741"/>
              <a:gd name="connsiteY3" fmla="*/ 0 h 1284368"/>
            </a:gdLst>
            <a:ahLst/>
            <a:cxnLst>
              <a:cxn ang="0">
                <a:pos x="connsiteX0" y="connsiteY0"/>
              </a:cxn>
              <a:cxn ang="0">
                <a:pos x="connsiteX1" y="connsiteY1"/>
              </a:cxn>
              <a:cxn ang="0">
                <a:pos x="connsiteX2" y="connsiteY2"/>
              </a:cxn>
              <a:cxn ang="0">
                <a:pos x="connsiteX3" y="connsiteY3"/>
              </a:cxn>
            </a:cxnLst>
            <a:rect l="l" t="t" r="r" b="b"/>
            <a:pathLst>
              <a:path w="4289741" h="1284368">
                <a:moveTo>
                  <a:pt x="350565" y="0"/>
                </a:moveTo>
                <a:lnTo>
                  <a:pt x="4289741" y="1057124"/>
                </a:lnTo>
                <a:lnTo>
                  <a:pt x="0" y="1284368"/>
                </a:lnTo>
                <a:lnTo>
                  <a:pt x="35056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Triangle 10"/>
          <p:cNvSpPr/>
          <p:nvPr userDrawn="1"/>
        </p:nvSpPr>
        <p:spPr>
          <a:xfrm rot="4904376">
            <a:off x="-2894355" y="2390136"/>
            <a:ext cx="6446163" cy="1631552"/>
          </a:xfrm>
          <a:custGeom>
            <a:avLst/>
            <a:gdLst>
              <a:gd name="connsiteX0" fmla="*/ 0 w 7797102"/>
              <a:gd name="connsiteY0" fmla="*/ 1830309 h 1830309"/>
              <a:gd name="connsiteX1" fmla="*/ 0 w 7797102"/>
              <a:gd name="connsiteY1" fmla="*/ 0 h 1830309"/>
              <a:gd name="connsiteX2" fmla="*/ 7797102 w 7797102"/>
              <a:gd name="connsiteY2" fmla="*/ 1830309 h 1830309"/>
              <a:gd name="connsiteX3" fmla="*/ 0 w 7797102"/>
              <a:gd name="connsiteY3" fmla="*/ 1830309 h 1830309"/>
              <a:gd name="connsiteX0" fmla="*/ 1320901 w 7797102"/>
              <a:gd name="connsiteY0" fmla="*/ 872464 h 1830309"/>
              <a:gd name="connsiteX1" fmla="*/ 0 w 7797102"/>
              <a:gd name="connsiteY1" fmla="*/ 0 h 1830309"/>
              <a:gd name="connsiteX2" fmla="*/ 7797102 w 7797102"/>
              <a:gd name="connsiteY2" fmla="*/ 1830309 h 1830309"/>
              <a:gd name="connsiteX3" fmla="*/ 1320901 w 7797102"/>
              <a:gd name="connsiteY3" fmla="*/ 872464 h 1830309"/>
              <a:gd name="connsiteX0" fmla="*/ 1243175 w 7797102"/>
              <a:gd name="connsiteY0" fmla="*/ 667788 h 1830309"/>
              <a:gd name="connsiteX1" fmla="*/ 0 w 7797102"/>
              <a:gd name="connsiteY1" fmla="*/ 0 h 1830309"/>
              <a:gd name="connsiteX2" fmla="*/ 7797102 w 7797102"/>
              <a:gd name="connsiteY2" fmla="*/ 1830309 h 1830309"/>
              <a:gd name="connsiteX3" fmla="*/ 1243175 w 7797102"/>
              <a:gd name="connsiteY3" fmla="*/ 667788 h 1830309"/>
              <a:gd name="connsiteX0" fmla="*/ 1200744 w 7797102"/>
              <a:gd name="connsiteY0" fmla="*/ 812043 h 1830309"/>
              <a:gd name="connsiteX1" fmla="*/ 0 w 7797102"/>
              <a:gd name="connsiteY1" fmla="*/ 0 h 1830309"/>
              <a:gd name="connsiteX2" fmla="*/ 7797102 w 7797102"/>
              <a:gd name="connsiteY2" fmla="*/ 1830309 h 1830309"/>
              <a:gd name="connsiteX3" fmla="*/ 1200744 w 7797102"/>
              <a:gd name="connsiteY3" fmla="*/ 812043 h 1830309"/>
              <a:gd name="connsiteX0" fmla="*/ 0 w 6596358"/>
              <a:gd name="connsiteY0" fmla="*/ 688810 h 1707076"/>
              <a:gd name="connsiteX1" fmla="*/ 92136 w 6596358"/>
              <a:gd name="connsiteY1" fmla="*/ 0 h 1707076"/>
              <a:gd name="connsiteX2" fmla="*/ 6596358 w 6596358"/>
              <a:gd name="connsiteY2" fmla="*/ 1707076 h 1707076"/>
              <a:gd name="connsiteX3" fmla="*/ 0 w 6596358"/>
              <a:gd name="connsiteY3" fmla="*/ 688810 h 1707076"/>
              <a:gd name="connsiteX0" fmla="*/ 0 w 6341453"/>
              <a:gd name="connsiteY0" fmla="*/ 688810 h 1390725"/>
              <a:gd name="connsiteX1" fmla="*/ 92136 w 6341453"/>
              <a:gd name="connsiteY1" fmla="*/ 0 h 1390725"/>
              <a:gd name="connsiteX2" fmla="*/ 6341453 w 6341453"/>
              <a:gd name="connsiteY2" fmla="*/ 1390725 h 1390725"/>
              <a:gd name="connsiteX3" fmla="*/ 0 w 6341453"/>
              <a:gd name="connsiteY3" fmla="*/ 688810 h 1390725"/>
              <a:gd name="connsiteX0" fmla="*/ 0 w 6447691"/>
              <a:gd name="connsiteY0" fmla="*/ 688810 h 1621029"/>
              <a:gd name="connsiteX1" fmla="*/ 92136 w 6447691"/>
              <a:gd name="connsiteY1" fmla="*/ 0 h 1621029"/>
              <a:gd name="connsiteX2" fmla="*/ 6447691 w 6447691"/>
              <a:gd name="connsiteY2" fmla="*/ 1621029 h 1621029"/>
              <a:gd name="connsiteX3" fmla="*/ 0 w 6447691"/>
              <a:gd name="connsiteY3" fmla="*/ 688810 h 1621029"/>
              <a:gd name="connsiteX0" fmla="*/ 0 w 6446163"/>
              <a:gd name="connsiteY0" fmla="*/ 688810 h 1631552"/>
              <a:gd name="connsiteX1" fmla="*/ 92136 w 6446163"/>
              <a:gd name="connsiteY1" fmla="*/ 0 h 1631552"/>
              <a:gd name="connsiteX2" fmla="*/ 6446163 w 6446163"/>
              <a:gd name="connsiteY2" fmla="*/ 1631552 h 1631552"/>
              <a:gd name="connsiteX3" fmla="*/ 0 w 6446163"/>
              <a:gd name="connsiteY3" fmla="*/ 688810 h 1631552"/>
            </a:gdLst>
            <a:ahLst/>
            <a:cxnLst>
              <a:cxn ang="0">
                <a:pos x="connsiteX0" y="connsiteY0"/>
              </a:cxn>
              <a:cxn ang="0">
                <a:pos x="connsiteX1" y="connsiteY1"/>
              </a:cxn>
              <a:cxn ang="0">
                <a:pos x="connsiteX2" y="connsiteY2"/>
              </a:cxn>
              <a:cxn ang="0">
                <a:pos x="connsiteX3" y="connsiteY3"/>
              </a:cxn>
            </a:cxnLst>
            <a:rect l="l" t="t" r="r" b="b"/>
            <a:pathLst>
              <a:path w="6446163" h="1631552">
                <a:moveTo>
                  <a:pt x="0" y="688810"/>
                </a:moveTo>
                <a:lnTo>
                  <a:pt x="92136" y="0"/>
                </a:lnTo>
                <a:lnTo>
                  <a:pt x="6446163" y="1631552"/>
                </a:lnTo>
                <a:lnTo>
                  <a:pt x="0" y="688810"/>
                </a:lnTo>
                <a:close/>
              </a:path>
            </a:pathLst>
          </a:custGeom>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userDrawn="1">
            <p:custDataLst>
              <p:tags r:id="rId1"/>
            </p:custDataLst>
          </p:nvPr>
        </p:nvSpPr>
        <p:spPr>
          <a:xfrm>
            <a:off x="127000"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spTree>
    <p:extLst>
      <p:ext uri="{BB962C8B-B14F-4D97-AF65-F5344CB8AC3E}">
        <p14:creationId xmlns:p14="http://schemas.microsoft.com/office/powerpoint/2010/main" val="336996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losing slide ">
    <p:bg>
      <p:bgPr>
        <a:blipFill dpi="0" rotWithShape="1">
          <a:blip r:embed="rId3"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userDrawn="1"/>
        </p:nvSpPr>
        <p:spPr>
          <a:xfrm>
            <a:off x="782257" y="5475711"/>
            <a:ext cx="3282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87DBA"/>
                </a:solidFill>
                <a:effectLst/>
                <a:uLnTx/>
                <a:uFillTx/>
                <a:latin typeface="Calibri" panose="020F0502020204030204"/>
                <a:ea typeface="+mn-ea"/>
                <a:cs typeface="Arial" panose="020B0604020202020204" pitchFamily="34" charset="0"/>
              </a:rPr>
              <a:t>Follow us at @JerseyFSC </a:t>
            </a:r>
          </a:p>
        </p:txBody>
      </p:sp>
      <p:sp>
        <p:nvSpPr>
          <p:cNvPr id="9" name="TextBox 8"/>
          <p:cNvSpPr txBox="1"/>
          <p:nvPr userDrawn="1"/>
        </p:nvSpPr>
        <p:spPr>
          <a:xfrm>
            <a:off x="782257" y="5088915"/>
            <a:ext cx="48094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87DBA"/>
                </a:solidFill>
                <a:effectLst/>
                <a:uLnTx/>
                <a:uFillTx/>
                <a:latin typeface="Calibri" panose="020F0502020204030204"/>
                <a:ea typeface="+mn-ea"/>
                <a:cs typeface="Arial" panose="020B0604020202020204" pitchFamily="34" charset="0"/>
              </a:rPr>
              <a:t>Like us at Jersey Financial Services Commission  </a:t>
            </a:r>
          </a:p>
        </p:txBody>
      </p:sp>
      <p:sp>
        <p:nvSpPr>
          <p:cNvPr id="10" name="TextBox 9"/>
          <p:cNvSpPr txBox="1"/>
          <p:nvPr userDrawn="1"/>
        </p:nvSpPr>
        <p:spPr>
          <a:xfrm>
            <a:off x="782258" y="5862507"/>
            <a:ext cx="48094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87DBA"/>
                </a:solidFill>
                <a:effectLst/>
                <a:uLnTx/>
                <a:uFillTx/>
                <a:latin typeface="Calibri" panose="020F0502020204030204"/>
                <a:ea typeface="+mn-ea"/>
                <a:cs typeface="Arial" panose="020B0604020202020204" pitchFamily="34" charset="0"/>
              </a:rPr>
              <a:t>Follow us at Jersey Financial Services Commission  </a:t>
            </a:r>
          </a:p>
        </p:txBody>
      </p:sp>
      <p:sp>
        <p:nvSpPr>
          <p:cNvPr id="11" name="TextBox 10"/>
          <p:cNvSpPr txBox="1"/>
          <p:nvPr userDrawn="1"/>
        </p:nvSpPr>
        <p:spPr>
          <a:xfrm>
            <a:off x="782257" y="6249304"/>
            <a:ext cx="48094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87DBA"/>
                </a:solidFill>
                <a:effectLst/>
                <a:uLnTx/>
                <a:uFillTx/>
                <a:latin typeface="Calibri" panose="020F0502020204030204"/>
                <a:ea typeface="+mn-ea"/>
                <a:cs typeface="Arial" panose="020B0604020202020204" pitchFamily="34" charset="0"/>
              </a:rPr>
              <a:t>Follow us at @jersey.fsc</a:t>
            </a:r>
          </a:p>
        </p:txBody>
      </p:sp>
      <p:pic>
        <p:nvPicPr>
          <p:cNvPr id="15" name="Picture 1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212057" y="1288703"/>
            <a:ext cx="5953125" cy="3857625"/>
          </a:xfrm>
          <a:prstGeom prst="rect">
            <a:avLst/>
          </a:prstGeom>
        </p:spPr>
      </p:pic>
      <p:sp>
        <p:nvSpPr>
          <p:cNvPr id="16" name="Title 1"/>
          <p:cNvSpPr>
            <a:spLocks noGrp="1"/>
          </p:cNvSpPr>
          <p:nvPr>
            <p:ph type="ctrTitle" hasCustomPrompt="1"/>
          </p:nvPr>
        </p:nvSpPr>
        <p:spPr>
          <a:xfrm>
            <a:off x="7702195" y="5613685"/>
            <a:ext cx="3958952" cy="1029840"/>
          </a:xfrm>
        </p:spPr>
        <p:txBody>
          <a:bodyPr>
            <a:noAutofit/>
          </a:bodyPr>
          <a:lstStyle>
            <a:lvl1pPr algn="r">
              <a:defRPr sz="2400" b="0" baseline="0">
                <a:solidFill>
                  <a:schemeClr val="accent1"/>
                </a:solidFill>
                <a:latin typeface="+mn-lt"/>
              </a:defRPr>
            </a:lvl1pPr>
          </a:lstStyle>
          <a:p>
            <a:r>
              <a:rPr lang="en-GB">
                <a:latin typeface="+mn-lt"/>
              </a:rPr>
              <a:t>Presenter name</a:t>
            </a:r>
            <a:br>
              <a:rPr lang="en-GB">
                <a:latin typeface="+mn-lt"/>
              </a:rPr>
            </a:br>
            <a:r>
              <a:rPr lang="en-GB">
                <a:latin typeface="+mn-lt"/>
              </a:rPr>
              <a:t>Presenter title </a:t>
            </a:r>
            <a:br>
              <a:rPr lang="en-GB">
                <a:latin typeface="+mn-lt"/>
              </a:rPr>
            </a:br>
            <a:r>
              <a:rPr lang="en-GB">
                <a:latin typeface="+mn-lt"/>
              </a:rPr>
              <a:t>Presenter contact</a:t>
            </a:r>
            <a:endParaRPr lang="en-GB"/>
          </a:p>
        </p:txBody>
      </p:sp>
      <p:pic>
        <p:nvPicPr>
          <p:cNvPr id="17" name="Picture 1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85337" y="4994018"/>
            <a:ext cx="704622" cy="1736977"/>
          </a:xfrm>
          <a:prstGeom prst="rect">
            <a:avLst/>
          </a:prstGeom>
        </p:spPr>
      </p:pic>
      <p:sp>
        <p:nvSpPr>
          <p:cNvPr id="21" name="Right Triangle 10"/>
          <p:cNvSpPr/>
          <p:nvPr userDrawn="1"/>
        </p:nvSpPr>
        <p:spPr>
          <a:xfrm rot="4904376">
            <a:off x="-2894355" y="2390136"/>
            <a:ext cx="6446163" cy="1631552"/>
          </a:xfrm>
          <a:custGeom>
            <a:avLst/>
            <a:gdLst>
              <a:gd name="connsiteX0" fmla="*/ 0 w 7797102"/>
              <a:gd name="connsiteY0" fmla="*/ 1830309 h 1830309"/>
              <a:gd name="connsiteX1" fmla="*/ 0 w 7797102"/>
              <a:gd name="connsiteY1" fmla="*/ 0 h 1830309"/>
              <a:gd name="connsiteX2" fmla="*/ 7797102 w 7797102"/>
              <a:gd name="connsiteY2" fmla="*/ 1830309 h 1830309"/>
              <a:gd name="connsiteX3" fmla="*/ 0 w 7797102"/>
              <a:gd name="connsiteY3" fmla="*/ 1830309 h 1830309"/>
              <a:gd name="connsiteX0" fmla="*/ 1320901 w 7797102"/>
              <a:gd name="connsiteY0" fmla="*/ 872464 h 1830309"/>
              <a:gd name="connsiteX1" fmla="*/ 0 w 7797102"/>
              <a:gd name="connsiteY1" fmla="*/ 0 h 1830309"/>
              <a:gd name="connsiteX2" fmla="*/ 7797102 w 7797102"/>
              <a:gd name="connsiteY2" fmla="*/ 1830309 h 1830309"/>
              <a:gd name="connsiteX3" fmla="*/ 1320901 w 7797102"/>
              <a:gd name="connsiteY3" fmla="*/ 872464 h 1830309"/>
              <a:gd name="connsiteX0" fmla="*/ 1243175 w 7797102"/>
              <a:gd name="connsiteY0" fmla="*/ 667788 h 1830309"/>
              <a:gd name="connsiteX1" fmla="*/ 0 w 7797102"/>
              <a:gd name="connsiteY1" fmla="*/ 0 h 1830309"/>
              <a:gd name="connsiteX2" fmla="*/ 7797102 w 7797102"/>
              <a:gd name="connsiteY2" fmla="*/ 1830309 h 1830309"/>
              <a:gd name="connsiteX3" fmla="*/ 1243175 w 7797102"/>
              <a:gd name="connsiteY3" fmla="*/ 667788 h 1830309"/>
              <a:gd name="connsiteX0" fmla="*/ 1200744 w 7797102"/>
              <a:gd name="connsiteY0" fmla="*/ 812043 h 1830309"/>
              <a:gd name="connsiteX1" fmla="*/ 0 w 7797102"/>
              <a:gd name="connsiteY1" fmla="*/ 0 h 1830309"/>
              <a:gd name="connsiteX2" fmla="*/ 7797102 w 7797102"/>
              <a:gd name="connsiteY2" fmla="*/ 1830309 h 1830309"/>
              <a:gd name="connsiteX3" fmla="*/ 1200744 w 7797102"/>
              <a:gd name="connsiteY3" fmla="*/ 812043 h 1830309"/>
              <a:gd name="connsiteX0" fmla="*/ 0 w 6596358"/>
              <a:gd name="connsiteY0" fmla="*/ 688810 h 1707076"/>
              <a:gd name="connsiteX1" fmla="*/ 92136 w 6596358"/>
              <a:gd name="connsiteY1" fmla="*/ 0 h 1707076"/>
              <a:gd name="connsiteX2" fmla="*/ 6596358 w 6596358"/>
              <a:gd name="connsiteY2" fmla="*/ 1707076 h 1707076"/>
              <a:gd name="connsiteX3" fmla="*/ 0 w 6596358"/>
              <a:gd name="connsiteY3" fmla="*/ 688810 h 1707076"/>
              <a:gd name="connsiteX0" fmla="*/ 0 w 6341453"/>
              <a:gd name="connsiteY0" fmla="*/ 688810 h 1390725"/>
              <a:gd name="connsiteX1" fmla="*/ 92136 w 6341453"/>
              <a:gd name="connsiteY1" fmla="*/ 0 h 1390725"/>
              <a:gd name="connsiteX2" fmla="*/ 6341453 w 6341453"/>
              <a:gd name="connsiteY2" fmla="*/ 1390725 h 1390725"/>
              <a:gd name="connsiteX3" fmla="*/ 0 w 6341453"/>
              <a:gd name="connsiteY3" fmla="*/ 688810 h 1390725"/>
              <a:gd name="connsiteX0" fmla="*/ 0 w 6447691"/>
              <a:gd name="connsiteY0" fmla="*/ 688810 h 1621029"/>
              <a:gd name="connsiteX1" fmla="*/ 92136 w 6447691"/>
              <a:gd name="connsiteY1" fmla="*/ 0 h 1621029"/>
              <a:gd name="connsiteX2" fmla="*/ 6447691 w 6447691"/>
              <a:gd name="connsiteY2" fmla="*/ 1621029 h 1621029"/>
              <a:gd name="connsiteX3" fmla="*/ 0 w 6447691"/>
              <a:gd name="connsiteY3" fmla="*/ 688810 h 1621029"/>
              <a:gd name="connsiteX0" fmla="*/ 0 w 6446163"/>
              <a:gd name="connsiteY0" fmla="*/ 688810 h 1631552"/>
              <a:gd name="connsiteX1" fmla="*/ 92136 w 6446163"/>
              <a:gd name="connsiteY1" fmla="*/ 0 h 1631552"/>
              <a:gd name="connsiteX2" fmla="*/ 6446163 w 6446163"/>
              <a:gd name="connsiteY2" fmla="*/ 1631552 h 1631552"/>
              <a:gd name="connsiteX3" fmla="*/ 0 w 6446163"/>
              <a:gd name="connsiteY3" fmla="*/ 688810 h 1631552"/>
            </a:gdLst>
            <a:ahLst/>
            <a:cxnLst>
              <a:cxn ang="0">
                <a:pos x="connsiteX0" y="connsiteY0"/>
              </a:cxn>
              <a:cxn ang="0">
                <a:pos x="connsiteX1" y="connsiteY1"/>
              </a:cxn>
              <a:cxn ang="0">
                <a:pos x="connsiteX2" y="connsiteY2"/>
              </a:cxn>
              <a:cxn ang="0">
                <a:pos x="connsiteX3" y="connsiteY3"/>
              </a:cxn>
            </a:cxnLst>
            <a:rect l="l" t="t" r="r" b="b"/>
            <a:pathLst>
              <a:path w="6446163" h="1631552">
                <a:moveTo>
                  <a:pt x="0" y="688810"/>
                </a:moveTo>
                <a:lnTo>
                  <a:pt x="92136" y="0"/>
                </a:lnTo>
                <a:lnTo>
                  <a:pt x="6446163" y="1631552"/>
                </a:lnTo>
                <a:lnTo>
                  <a:pt x="0" y="688810"/>
                </a:lnTo>
                <a:close/>
              </a:path>
            </a:pathLst>
          </a:custGeom>
          <a:solidFill>
            <a:schemeClr val="accent2"/>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userDrawn="1">
            <p:custDataLst>
              <p:tags r:id="rId1"/>
            </p:custDataLst>
          </p:nvPr>
        </p:nvSpPr>
        <p:spPr>
          <a:xfrm>
            <a:off x="127000" y="6469390"/>
            <a:ext cx="11938000" cy="261610"/>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914400" rtl="0" eaLnBrk="1" latinLnBrk="0" hangingPunct="1">
              <a:buNone/>
            </a:pPr>
            <a:r>
              <a:rPr lang="en-GB" sz="1100" b="0" i="0" u="none">
                <a:solidFill>
                  <a:srgbClr val="FFFFFF"/>
                </a:solidFill>
                <a:latin typeface="Calibri" panose="020F0502020204030204" pitchFamily="34" charset="0"/>
              </a:rPr>
              <a:t>JFSC Sensitive </a:t>
            </a:r>
          </a:p>
        </p:txBody>
      </p:sp>
    </p:spTree>
    <p:extLst>
      <p:ext uri="{BB962C8B-B14F-4D97-AF65-F5344CB8AC3E}">
        <p14:creationId xmlns:p14="http://schemas.microsoft.com/office/powerpoint/2010/main" val="371092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C0ED22-1A13-19F3-7646-63A6CD7E4FC1}"/>
              </a:ext>
            </a:extLst>
          </p:cNvPr>
          <p:cNvSpPr>
            <a:spLocks noGrp="1"/>
          </p:cNvSpPr>
          <p:nvPr>
            <p:ph type="ctrTitle" hasCustomPrompt="1"/>
          </p:nvPr>
        </p:nvSpPr>
        <p:spPr>
          <a:xfrm>
            <a:off x="613579" y="3245476"/>
            <a:ext cx="5496451" cy="1544571"/>
          </a:xfrm>
          <a:prstGeom prst="rect">
            <a:avLst/>
          </a:prstGeom>
        </p:spPr>
        <p:txBody>
          <a:bodyPr anchor="ctr">
            <a:normAutofit/>
          </a:bodyPr>
          <a:lstStyle>
            <a:lvl1pPr algn="l">
              <a:defRPr sz="4000" b="1" cap="none" spc="0" baseline="0">
                <a:solidFill>
                  <a:schemeClr val="tx1"/>
                </a:solidFill>
                <a:latin typeface="Arial" panose="020B0604020202020204" pitchFamily="34" charset="0"/>
                <a:cs typeface="Arial" panose="020B0604020202020204" pitchFamily="34" charset="0"/>
              </a:defRPr>
            </a:lvl1pPr>
          </a:lstStyle>
          <a:p>
            <a:r>
              <a:rPr lang="en-US"/>
              <a:t>Click to add</a:t>
            </a:r>
            <a:br>
              <a:rPr lang="en-US"/>
            </a:br>
            <a:r>
              <a:rPr lang="en-US"/>
              <a:t>end slide title</a:t>
            </a:r>
          </a:p>
        </p:txBody>
      </p:sp>
    </p:spTree>
    <p:extLst>
      <p:ext uri="{BB962C8B-B14F-4D97-AF65-F5344CB8AC3E}">
        <p14:creationId xmlns:p14="http://schemas.microsoft.com/office/powerpoint/2010/main" val="105492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3579" y="2710904"/>
            <a:ext cx="5496451" cy="1544571"/>
          </a:xfrm>
          <a:prstGeom prst="rect">
            <a:avLst/>
          </a:prstGeom>
        </p:spPr>
        <p:txBody>
          <a:bodyPr anchor="ctr">
            <a:normAutofit/>
          </a:bodyPr>
          <a:lstStyle>
            <a:lvl1pPr algn="l">
              <a:defRPr sz="4000" b="1" cap="none" spc="0" baseline="0">
                <a:solidFill>
                  <a:schemeClr val="tx1"/>
                </a:solidFill>
                <a:latin typeface="Arial" panose="020B0604020202020204" pitchFamily="34" charset="0"/>
                <a:cs typeface="Arial" panose="020B0604020202020204" pitchFamily="34" charset="0"/>
              </a:defRPr>
            </a:lvl1pPr>
          </a:lstStyle>
          <a:p>
            <a:r>
              <a:rPr lang="en-US"/>
              <a:t>Click to add</a:t>
            </a:r>
            <a:br>
              <a:rPr lang="en-US"/>
            </a:br>
            <a:r>
              <a:rPr lang="en-US"/>
              <a:t>cover slide title</a:t>
            </a:r>
          </a:p>
        </p:txBody>
      </p:sp>
      <p:sp>
        <p:nvSpPr>
          <p:cNvPr id="15" name="Subtitle 2"/>
          <p:cNvSpPr>
            <a:spLocks noGrp="1"/>
          </p:cNvSpPr>
          <p:nvPr>
            <p:ph type="subTitle" idx="1" hasCustomPrompt="1"/>
          </p:nvPr>
        </p:nvSpPr>
        <p:spPr>
          <a:xfrm>
            <a:off x="613579" y="4479609"/>
            <a:ext cx="5585546" cy="415947"/>
          </a:xfrm>
          <a:prstGeom prst="rect">
            <a:avLst/>
          </a:prstGeom>
        </p:spPr>
        <p:txBody>
          <a:bodyPr/>
          <a:lstStyle>
            <a:lvl1pPr marL="0" indent="0" algn="l">
              <a:buNone/>
              <a:defRPr sz="260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endParaRPr lang="en-GB"/>
          </a:p>
        </p:txBody>
      </p:sp>
      <p:sp>
        <p:nvSpPr>
          <p:cNvPr id="26" name="Text Placeholder 25"/>
          <p:cNvSpPr>
            <a:spLocks noGrp="1"/>
          </p:cNvSpPr>
          <p:nvPr>
            <p:ph type="body" sz="quarter" idx="10" hasCustomPrompt="1"/>
          </p:nvPr>
        </p:nvSpPr>
        <p:spPr>
          <a:xfrm>
            <a:off x="613579" y="6259173"/>
            <a:ext cx="5418909" cy="261202"/>
          </a:xfrm>
          <a:prstGeom prst="rect">
            <a:avLst/>
          </a:prstGeom>
        </p:spPr>
        <p:txBody>
          <a:bodyPr/>
          <a:lstStyle>
            <a:lvl1pPr marL="0" indent="0">
              <a:buNone/>
              <a:defRPr sz="1400" spc="100" baseline="0">
                <a:solidFill>
                  <a:schemeClr val="bg1">
                    <a:lumMod val="50000"/>
                  </a:schemeClr>
                </a:solidFill>
                <a:latin typeface="Arial" panose="020B0604020202020204" pitchFamily="34" charset="0"/>
                <a:cs typeface="Arial" panose="020B0604020202020204" pitchFamily="34" charset="0"/>
              </a:defRPr>
            </a:lvl1pPr>
          </a:lstStyle>
          <a:p>
            <a:pPr lvl="0"/>
            <a:r>
              <a:rPr lang="en-GB"/>
              <a:t>CLICK TO ADD DATE</a:t>
            </a:r>
          </a:p>
        </p:txBody>
      </p:sp>
    </p:spTree>
    <p:extLst>
      <p:ext uri="{BB962C8B-B14F-4D97-AF65-F5344CB8AC3E}">
        <p14:creationId xmlns:p14="http://schemas.microsoft.com/office/powerpoint/2010/main" val="62079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Slid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32EF1BA-4D36-34A7-102B-0461467A89FC}"/>
              </a:ext>
            </a:extLst>
          </p:cNvPr>
          <p:cNvSpPr>
            <a:spLocks noGrp="1"/>
          </p:cNvSpPr>
          <p:nvPr>
            <p:ph type="pic" sz="quarter" idx="11"/>
          </p:nvPr>
        </p:nvSpPr>
        <p:spPr>
          <a:xfrm>
            <a:off x="6344577" y="656133"/>
            <a:ext cx="5220000" cy="5220000"/>
          </a:xfrm>
          <a:prstGeom prst="rect">
            <a:avLst/>
          </a:prstGeom>
          <a:solidFill>
            <a:schemeClr val="bg1">
              <a:lumMod val="85000"/>
            </a:schemeClr>
          </a:solidFill>
        </p:spPr>
        <p:txBody>
          <a:bodyPr/>
          <a:lstStyle>
            <a:lvl1pPr marL="0" indent="0">
              <a:buNone/>
              <a:defRPr/>
            </a:lvl1pPr>
          </a:lstStyle>
          <a:p>
            <a:endParaRPr lang="en-GB"/>
          </a:p>
        </p:txBody>
      </p:sp>
      <p:sp>
        <p:nvSpPr>
          <p:cNvPr id="8" name="Title 1">
            <a:extLst>
              <a:ext uri="{FF2B5EF4-FFF2-40B4-BE49-F238E27FC236}">
                <a16:creationId xmlns:a16="http://schemas.microsoft.com/office/drawing/2014/main" id="{299F9E5B-CE02-7725-CC02-D74249847E90}"/>
              </a:ext>
            </a:extLst>
          </p:cNvPr>
          <p:cNvSpPr>
            <a:spLocks noGrp="1"/>
          </p:cNvSpPr>
          <p:nvPr>
            <p:ph type="ctrTitle" hasCustomPrompt="1"/>
          </p:nvPr>
        </p:nvSpPr>
        <p:spPr>
          <a:xfrm>
            <a:off x="613579" y="2710904"/>
            <a:ext cx="5496451" cy="1544571"/>
          </a:xfrm>
          <a:prstGeom prst="rect">
            <a:avLst/>
          </a:prstGeom>
        </p:spPr>
        <p:txBody>
          <a:bodyPr anchor="ctr">
            <a:normAutofit/>
          </a:bodyPr>
          <a:lstStyle>
            <a:lvl1pPr algn="l">
              <a:defRPr sz="4000" b="1" cap="none" spc="0" baseline="0">
                <a:solidFill>
                  <a:schemeClr val="tx1"/>
                </a:solidFill>
                <a:latin typeface="Arial" panose="020B0604020202020204" pitchFamily="34" charset="0"/>
                <a:cs typeface="Arial" panose="020B0604020202020204" pitchFamily="34" charset="0"/>
              </a:defRPr>
            </a:lvl1pPr>
          </a:lstStyle>
          <a:p>
            <a:r>
              <a:rPr lang="en-US"/>
              <a:t>Click to add</a:t>
            </a:r>
            <a:br>
              <a:rPr lang="en-US"/>
            </a:br>
            <a:r>
              <a:rPr lang="en-US"/>
              <a:t>cover slide title</a:t>
            </a:r>
          </a:p>
        </p:txBody>
      </p:sp>
      <p:sp>
        <p:nvSpPr>
          <p:cNvPr id="9" name="Subtitle 2">
            <a:extLst>
              <a:ext uri="{FF2B5EF4-FFF2-40B4-BE49-F238E27FC236}">
                <a16:creationId xmlns:a16="http://schemas.microsoft.com/office/drawing/2014/main" id="{33998D48-60D3-AE85-7F89-D552074CD7CA}"/>
              </a:ext>
            </a:extLst>
          </p:cNvPr>
          <p:cNvSpPr>
            <a:spLocks noGrp="1"/>
          </p:cNvSpPr>
          <p:nvPr>
            <p:ph type="subTitle" idx="1" hasCustomPrompt="1"/>
          </p:nvPr>
        </p:nvSpPr>
        <p:spPr>
          <a:xfrm>
            <a:off x="613579" y="4479609"/>
            <a:ext cx="5585546" cy="415947"/>
          </a:xfrm>
          <a:prstGeom prst="rect">
            <a:avLst/>
          </a:prstGeom>
        </p:spPr>
        <p:txBody>
          <a:bodyPr/>
          <a:lstStyle>
            <a:lvl1pPr marL="0" indent="0" algn="l">
              <a:buNone/>
              <a:defRPr sz="260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endParaRPr lang="en-GB"/>
          </a:p>
        </p:txBody>
      </p:sp>
      <p:sp>
        <p:nvSpPr>
          <p:cNvPr id="10" name="Text Placeholder 25">
            <a:extLst>
              <a:ext uri="{FF2B5EF4-FFF2-40B4-BE49-F238E27FC236}">
                <a16:creationId xmlns:a16="http://schemas.microsoft.com/office/drawing/2014/main" id="{D4EB2624-D02F-EBC9-489D-C4E6BF937D4C}"/>
              </a:ext>
            </a:extLst>
          </p:cNvPr>
          <p:cNvSpPr>
            <a:spLocks noGrp="1"/>
          </p:cNvSpPr>
          <p:nvPr>
            <p:ph type="body" sz="quarter" idx="10" hasCustomPrompt="1"/>
          </p:nvPr>
        </p:nvSpPr>
        <p:spPr>
          <a:xfrm>
            <a:off x="613579" y="6259173"/>
            <a:ext cx="5418909" cy="261202"/>
          </a:xfrm>
          <a:prstGeom prst="rect">
            <a:avLst/>
          </a:prstGeom>
        </p:spPr>
        <p:txBody>
          <a:bodyPr/>
          <a:lstStyle>
            <a:lvl1pPr marL="0" indent="0">
              <a:buNone/>
              <a:defRPr sz="1400" spc="100" baseline="0">
                <a:solidFill>
                  <a:schemeClr val="bg1">
                    <a:lumMod val="50000"/>
                  </a:schemeClr>
                </a:solidFill>
                <a:latin typeface="Arial" panose="020B0604020202020204" pitchFamily="34" charset="0"/>
                <a:cs typeface="Arial" panose="020B0604020202020204" pitchFamily="34" charset="0"/>
              </a:defRPr>
            </a:lvl1pPr>
          </a:lstStyle>
          <a:p>
            <a:pPr lvl="0"/>
            <a:r>
              <a:rPr lang="en-GB"/>
              <a:t>CLICK TO ADD DATE</a:t>
            </a:r>
          </a:p>
        </p:txBody>
      </p:sp>
    </p:spTree>
    <p:extLst>
      <p:ext uri="{BB962C8B-B14F-4D97-AF65-F5344CB8AC3E}">
        <p14:creationId xmlns:p14="http://schemas.microsoft.com/office/powerpoint/2010/main" val="323953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Single line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0454" y="684102"/>
            <a:ext cx="10961914" cy="591805"/>
          </a:xfrm>
          <a:prstGeom prst="rect">
            <a:avLst/>
          </a:prstGeom>
        </p:spPr>
        <p:txBody>
          <a:bodyPr>
            <a:normAutofit/>
          </a:bodyPr>
          <a:lstStyle>
            <a:lvl1pPr>
              <a:defRPr sz="3600" b="1">
                <a:latin typeface="Arial" panose="020B0604020202020204" pitchFamily="34" charset="0"/>
                <a:cs typeface="Arial" panose="020B0604020202020204" pitchFamily="34" charset="0"/>
              </a:defRPr>
            </a:lvl1pPr>
          </a:lstStyle>
          <a:p>
            <a:r>
              <a:rPr lang="en-US"/>
              <a:t>Click to add title</a:t>
            </a:r>
            <a:endParaRPr lang="en-GB"/>
          </a:p>
        </p:txBody>
      </p:sp>
      <p:sp>
        <p:nvSpPr>
          <p:cNvPr id="3" name="Content Placeholder 2"/>
          <p:cNvSpPr>
            <a:spLocks noGrp="1"/>
          </p:cNvSpPr>
          <p:nvPr>
            <p:ph idx="1"/>
          </p:nvPr>
        </p:nvSpPr>
        <p:spPr>
          <a:xfrm>
            <a:off x="510455" y="1576656"/>
            <a:ext cx="11207934" cy="4915583"/>
          </a:xfrm>
          <a:prstGeom prst="rect">
            <a:avLst/>
          </a:prstGeom>
        </p:spPr>
        <p:txBody>
          <a:bodyPr>
            <a:normAutofit/>
          </a:bodyPr>
          <a:lstStyle>
            <a:lvl1pPr>
              <a:buClrTx/>
              <a:defRPr sz="2600">
                <a:latin typeface="Arial" panose="020B0604020202020204" pitchFamily="34" charset="0"/>
                <a:cs typeface="Arial" panose="020B0604020202020204" pitchFamily="34" charset="0"/>
              </a:defRPr>
            </a:lvl1pPr>
            <a:lvl2pPr>
              <a:buClrTx/>
              <a:defRPr sz="2400">
                <a:latin typeface="Arial" panose="020B0604020202020204" pitchFamily="34" charset="0"/>
                <a:cs typeface="Arial" panose="020B0604020202020204" pitchFamily="34" charset="0"/>
              </a:defRPr>
            </a:lvl2pPr>
            <a:lvl3pPr>
              <a:buClrTx/>
              <a:defRPr sz="2400">
                <a:latin typeface="Arial" panose="020B0604020202020204" pitchFamily="34" charset="0"/>
                <a:cs typeface="Arial" panose="020B0604020202020204" pitchFamily="34" charset="0"/>
              </a:defRPr>
            </a:lvl3pPr>
            <a:lvl4pPr>
              <a:buClr>
                <a:srgbClr val="C00000"/>
              </a:buClr>
              <a:defRPr sz="1400"/>
            </a:lvl4pPr>
            <a:lvl5pPr>
              <a:buClr>
                <a:srgbClr val="C00000"/>
              </a:buClr>
              <a:defRPr sz="14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83974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BCD820F-B607-26E6-72E8-6BB0FEABF849}"/>
              </a:ext>
            </a:extLst>
          </p:cNvPr>
          <p:cNvSpPr>
            <a:spLocks noGrp="1"/>
          </p:cNvSpPr>
          <p:nvPr>
            <p:ph type="ctrTitle" hasCustomPrompt="1"/>
          </p:nvPr>
        </p:nvSpPr>
        <p:spPr>
          <a:xfrm>
            <a:off x="613579" y="3245476"/>
            <a:ext cx="5496451" cy="1544571"/>
          </a:xfrm>
          <a:prstGeom prst="rect">
            <a:avLst/>
          </a:prstGeom>
        </p:spPr>
        <p:txBody>
          <a:bodyPr anchor="ctr">
            <a:normAutofit/>
          </a:bodyPr>
          <a:lstStyle>
            <a:lvl1pPr algn="l">
              <a:defRPr sz="4000" b="1" cap="none" spc="0" baseline="0">
                <a:solidFill>
                  <a:schemeClr val="bg1"/>
                </a:solidFill>
                <a:latin typeface="Arial" panose="020B0604020202020204" pitchFamily="34" charset="0"/>
                <a:cs typeface="Arial" panose="020B0604020202020204" pitchFamily="34" charset="0"/>
              </a:defRPr>
            </a:lvl1pPr>
          </a:lstStyle>
          <a:p>
            <a:r>
              <a:rPr lang="en-US"/>
              <a:t>Click to add</a:t>
            </a:r>
            <a:br>
              <a:rPr lang="en-US"/>
            </a:br>
            <a:r>
              <a:rPr lang="en-US"/>
              <a:t>divider title</a:t>
            </a:r>
          </a:p>
        </p:txBody>
      </p:sp>
    </p:spTree>
    <p:extLst>
      <p:ext uri="{BB962C8B-B14F-4D97-AF65-F5344CB8AC3E}">
        <p14:creationId xmlns:p14="http://schemas.microsoft.com/office/powerpoint/2010/main" val="233375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03840"/>
      </p:ext>
    </p:extLst>
  </p:cSld>
  <p:clrMap bg1="lt1" tx1="dk1" bg2="lt2" tx2="dk2" accent1="accent1" accent2="accent2" accent3="accent3" accent4="accent4" accent5="accent5" accent6="accent6" hlink="hlink" folHlink="folHlink"/>
  <p:sldLayoutIdLst>
    <p:sldLayoutId id="2147483727" r:id="rId1"/>
    <p:sldLayoutId id="2147483721" r:id="rId2"/>
    <p:sldLayoutId id="2147483674" r:id="rId3"/>
    <p:sldLayoutId id="2147483668" r:id="rId4"/>
    <p:sldLayoutId id="2147483691" r:id="rId5"/>
  </p:sldLayoutIdLst>
  <p:hf sldNum="0" hdr="0" ftr="0"/>
  <p:txStyles>
    <p:titleStyle>
      <a:lvl1pPr algn="l" defTabSz="914400" rtl="0" eaLnBrk="1" latinLnBrk="0" hangingPunct="1">
        <a:lnSpc>
          <a:spcPct val="90000"/>
        </a:lnSpc>
        <a:spcBef>
          <a:spcPct val="0"/>
        </a:spcBef>
        <a:buNone/>
        <a:defRPr sz="4400" kern="120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44718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714" r:id="rId3"/>
    <p:sldLayoutId id="2147483713" r:id="rId4"/>
    <p:sldLayoutId id="2147483715" r:id="rId5"/>
    <p:sldLayoutId id="2147483728" r:id="rId6"/>
  </p:sldLayoutIdLst>
  <p:txStyles>
    <p:titleStyle>
      <a:lvl1pPr algn="l" defTabSz="914400" rtl="0" eaLnBrk="1" latinLnBrk="0" hangingPunct="1">
        <a:lnSpc>
          <a:spcPct val="90000"/>
        </a:lnSpc>
        <a:spcBef>
          <a:spcPct val="0"/>
        </a:spcBef>
        <a:buNone/>
        <a:defRPr sz="4400" kern="120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49483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Lst>
  <p:txStyles>
    <p:titleStyle>
      <a:lvl1pPr algn="l" defTabSz="914400" rtl="0" eaLnBrk="1" latinLnBrk="0" hangingPunct="1">
        <a:lnSpc>
          <a:spcPct val="90000"/>
        </a:lnSpc>
        <a:spcBef>
          <a:spcPct val="0"/>
        </a:spcBef>
        <a:buNone/>
        <a:defRPr sz="4400" kern="120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634049" cy="365125"/>
          </a:xfrm>
          <a:prstGeom prst="rect">
            <a:avLst/>
          </a:prstGeom>
        </p:spPr>
        <p:txBody>
          <a:bodyPr vert="horz" lIns="91440" tIns="45720" rIns="91440" bIns="45720" rtlCol="0" anchor="ctr"/>
          <a:lstStyle>
            <a:lvl1pPr algn="r">
              <a:defRPr sz="1400" b="1">
                <a:solidFill>
                  <a:schemeClr val="accent1"/>
                </a:solidFill>
              </a:defRPr>
            </a:lvl1pPr>
          </a:lstStyle>
          <a:p>
            <a:pPr>
              <a:defRPr/>
            </a:pPr>
            <a:fld id="{7EA21C69-6EA0-4F79-A77B-7D7E7C490D3B}" type="slidenum">
              <a:rPr lang="en-GB" smtClean="0">
                <a:solidFill>
                  <a:srgbClr val="000000"/>
                </a:solidFill>
              </a:rPr>
              <a:pPr>
                <a:defRPr/>
              </a:pPr>
              <a:t>‹#›</a:t>
            </a:fld>
            <a:endParaRPr lang="en-GB">
              <a:solidFill>
                <a:srgbClr val="000000"/>
              </a:solidFill>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74440"/>
          <a:stretch/>
        </p:blipFill>
        <p:spPr>
          <a:xfrm>
            <a:off x="11186064" y="5896303"/>
            <a:ext cx="760170" cy="825172"/>
          </a:xfrm>
          <a:prstGeom prst="rect">
            <a:avLst/>
          </a:prstGeom>
        </p:spPr>
      </p:pic>
    </p:spTree>
    <p:extLst>
      <p:ext uri="{BB962C8B-B14F-4D97-AF65-F5344CB8AC3E}">
        <p14:creationId xmlns:p14="http://schemas.microsoft.com/office/powerpoint/2010/main" val="1160347432"/>
      </p:ext>
    </p:extLst>
  </p:cSld>
  <p:clrMap bg1="dk1" tx1="lt1" bg2="dk2" tx2="lt2" accent1="accent1" accent2="accent2" accent3="accent3" accent4="accent4" accent5="accent5" accent6="accent6" hlink="hlink" folHlink="folHlink"/>
  <p:sldLayoutIdLst>
    <p:sldLayoutId id="2147483723"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ppt_w</p:attrName>
                                        </p:attrNameLst>
                                      </p:cBhvr>
                                      <p:tavLst>
                                        <p:tav tm="0" fmla="#ppt_w*sin(2.5*pi*$)">
                                          <p:val>
                                            <p:fltVal val="0"/>
                                          </p:val>
                                        </p:tav>
                                        <p:tav tm="100000">
                                          <p:val>
                                            <p:fltVal val="1"/>
                                          </p:val>
                                        </p:tav>
                                      </p:tavLst>
                                    </p:anim>
                                    <p:anim calcmode="lin" valueType="num">
                                      <p:cBhvr>
                                        <p:cTn id="9"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lvl1pPr algn="l" defTabSz="914400" rtl="0" eaLnBrk="1" latinLnBrk="0" hangingPunct="1">
        <a:lnSpc>
          <a:spcPct val="90000"/>
        </a:lnSpc>
        <a:spcBef>
          <a:spcPct val="0"/>
        </a:spcBef>
        <a:buNone/>
        <a:defRPr sz="4000" b="1" kern="1200">
          <a:solidFill>
            <a:srgbClr val="087DBA"/>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57200" indent="-457200" algn="l" defTabSz="914400" rtl="0" eaLnBrk="1" latinLnBrk="0" hangingPunct="1">
        <a:lnSpc>
          <a:spcPct val="90000"/>
        </a:lnSpc>
        <a:spcBef>
          <a:spcPts val="1000"/>
        </a:spcBef>
        <a:buFont typeface="Calibri" panose="020F0502020204030204" pitchFamily="34" charset="0"/>
        <a:buChar char="›"/>
        <a:defRPr sz="3200" kern="1200">
          <a:solidFill>
            <a:schemeClr val="accent1"/>
          </a:solidFill>
          <a:latin typeface="+mn-lt"/>
          <a:ea typeface="+mn-ea"/>
          <a:cs typeface="+mn-cs"/>
        </a:defRPr>
      </a:lvl1pPr>
      <a:lvl2pPr marL="800100" indent="-342900" algn="l" defTabSz="914400" rtl="0" eaLnBrk="1" latinLnBrk="0" hangingPunct="1">
        <a:lnSpc>
          <a:spcPct val="90000"/>
        </a:lnSpc>
        <a:spcBef>
          <a:spcPts val="500"/>
        </a:spcBef>
        <a:buFont typeface="Calibri" panose="020F0502020204030204" pitchFamily="34" charset="0"/>
        <a:buChar char="›"/>
        <a:defRPr sz="3200" kern="1200">
          <a:solidFill>
            <a:schemeClr val="accent1"/>
          </a:solidFill>
          <a:latin typeface="+mn-lt"/>
          <a:ea typeface="+mn-ea"/>
          <a:cs typeface="+mn-cs"/>
        </a:defRPr>
      </a:lvl2pPr>
      <a:lvl3pPr marL="1257300" indent="-342900" algn="l" defTabSz="914400" rtl="0" eaLnBrk="1" latinLnBrk="0" hangingPunct="1">
        <a:lnSpc>
          <a:spcPct val="90000"/>
        </a:lnSpc>
        <a:spcBef>
          <a:spcPts val="500"/>
        </a:spcBef>
        <a:buFont typeface="Calibri" panose="020F0502020204030204" pitchFamily="34" charset="0"/>
        <a:buChar char="›"/>
        <a:defRPr sz="3200" kern="1200">
          <a:solidFill>
            <a:schemeClr val="accent1"/>
          </a:solidFill>
          <a:latin typeface="+mn-lt"/>
          <a:ea typeface="+mn-ea"/>
          <a:cs typeface="+mn-cs"/>
        </a:defRPr>
      </a:lvl3pPr>
      <a:lvl4pPr marL="1657350" indent="-285750" algn="l" defTabSz="914400" rtl="0" eaLnBrk="1" latinLnBrk="0" hangingPunct="1">
        <a:lnSpc>
          <a:spcPct val="90000"/>
        </a:lnSpc>
        <a:spcBef>
          <a:spcPts val="500"/>
        </a:spcBef>
        <a:buFont typeface="Calibri" panose="020F0502020204030204" pitchFamily="34" charset="0"/>
        <a:buChar char="›"/>
        <a:defRPr sz="3200" kern="1200">
          <a:solidFill>
            <a:schemeClr val="accent1"/>
          </a:solidFill>
          <a:latin typeface="+mn-lt"/>
          <a:ea typeface="+mn-ea"/>
          <a:cs typeface="+mn-cs"/>
        </a:defRPr>
      </a:lvl4pPr>
      <a:lvl5pPr marL="2114550" indent="-285750" algn="l" defTabSz="914400" rtl="0" eaLnBrk="1" latinLnBrk="0" hangingPunct="1">
        <a:lnSpc>
          <a:spcPct val="90000"/>
        </a:lnSpc>
        <a:spcBef>
          <a:spcPts val="500"/>
        </a:spcBef>
        <a:buFont typeface="Calibri" panose="020F0502020204030204" pitchFamily="34" charset="0"/>
        <a:buChar char="›"/>
        <a:defRPr sz="3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634049" cy="365125"/>
          </a:xfrm>
          <a:prstGeom prst="rect">
            <a:avLst/>
          </a:prstGeom>
        </p:spPr>
        <p:txBody>
          <a:bodyPr vert="horz" lIns="91440" tIns="45720" rIns="91440" bIns="45720" rtlCol="0" anchor="ctr"/>
          <a:lstStyle>
            <a:lvl1pPr algn="r">
              <a:defRPr sz="2000" b="1">
                <a:solidFill>
                  <a:schemeClr val="accent1"/>
                </a:solidFill>
              </a:defRPr>
            </a:lvl1pPr>
          </a:lstStyle>
          <a:p>
            <a:pPr>
              <a:defRPr/>
            </a:pPr>
            <a:fld id="{7EA21C69-6EA0-4F79-A77B-7D7E7C490D3B}" type="slidenum">
              <a:rPr lang="en-GB" smtClean="0">
                <a:solidFill>
                  <a:srgbClr val="000000"/>
                </a:solidFill>
              </a:rPr>
              <a:pPr>
                <a:defRPr/>
              </a:pPr>
              <a:t>‹#›</a:t>
            </a:fld>
            <a:endParaRPr lang="en-GB">
              <a:solidFill>
                <a:srgbClr val="000000"/>
              </a:solidFill>
            </a:endParaRPr>
          </a:p>
        </p:txBody>
      </p:sp>
      <p:pic>
        <p:nvPicPr>
          <p:cNvPr id="7" name="Picture 6"/>
          <p:cNvPicPr>
            <a:picLocks noChangeAspect="1"/>
          </p:cNvPicPr>
          <p:nvPr userDrawn="1"/>
        </p:nvPicPr>
        <p:blipFill rotWithShape="1">
          <a:blip r:embed="rId27" cstate="email">
            <a:extLst>
              <a:ext uri="{28A0092B-C50C-407E-A947-70E740481C1C}">
                <a14:useLocalDpi xmlns:a14="http://schemas.microsoft.com/office/drawing/2010/main"/>
              </a:ext>
            </a:extLst>
          </a:blip>
          <a:srcRect/>
          <a:stretch/>
        </p:blipFill>
        <p:spPr>
          <a:xfrm>
            <a:off x="11186064" y="5896303"/>
            <a:ext cx="760170" cy="825172"/>
          </a:xfrm>
          <a:prstGeom prst="rect">
            <a:avLst/>
          </a:prstGeom>
        </p:spPr>
      </p:pic>
    </p:spTree>
    <p:extLst>
      <p:ext uri="{BB962C8B-B14F-4D97-AF65-F5344CB8AC3E}">
        <p14:creationId xmlns:p14="http://schemas.microsoft.com/office/powerpoint/2010/main" val="3870748640"/>
      </p:ext>
    </p:extLst>
  </p:cSld>
  <p:clrMap bg1="dk1" tx1="lt1" bg2="dk2" tx2="lt2" accent1="accent1" accent2="accent2" accent3="accent3" accent4="accent4" accent5="accent5" accent6="accent6" hlink="hlink" folHlink="folHlink"/>
  <p:sldLayoutIdLst>
    <p:sldLayoutId id="2147483696" r:id="rId1"/>
    <p:sldLayoutId id="2147483695" r:id="rId2"/>
    <p:sldLayoutId id="2147483697" r:id="rId3"/>
    <p:sldLayoutId id="2147483684" r:id="rId4"/>
    <p:sldLayoutId id="2147483699" r:id="rId5"/>
    <p:sldLayoutId id="2147483700" r:id="rId6"/>
    <p:sldLayoutId id="2147483685" r:id="rId7"/>
    <p:sldLayoutId id="2147483701" r:id="rId8"/>
    <p:sldLayoutId id="2147483702" r:id="rId9"/>
    <p:sldLayoutId id="2147483703" r:id="rId10"/>
    <p:sldLayoutId id="2147483689" r:id="rId11"/>
    <p:sldLayoutId id="2147483708" r:id="rId12"/>
    <p:sldLayoutId id="2147483690" r:id="rId13"/>
    <p:sldLayoutId id="2147483704" r:id="rId14"/>
    <p:sldLayoutId id="2147483725" r:id="rId15"/>
    <p:sldLayoutId id="2147483726" r:id="rId16"/>
    <p:sldLayoutId id="2147483709" r:id="rId17"/>
    <p:sldLayoutId id="2147483710" r:id="rId18"/>
    <p:sldLayoutId id="2147483711" r:id="rId19"/>
    <p:sldLayoutId id="2147483712" r:id="rId20"/>
    <p:sldLayoutId id="2147483705" r:id="rId21"/>
    <p:sldLayoutId id="2147483706" r:id="rId22"/>
    <p:sldLayoutId id="2147483707" r:id="rId23"/>
    <p:sldLayoutId id="2147483681" r:id="rId24"/>
    <p:sldLayoutId id="2147483682" r:id="rId2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ppt_w</p:attrName>
                                        </p:attrNameLst>
                                      </p:cBhvr>
                                      <p:tavLst>
                                        <p:tav tm="0" fmla="#ppt_w*sin(2.5*pi*$)">
                                          <p:val>
                                            <p:fltVal val="0"/>
                                          </p:val>
                                        </p:tav>
                                        <p:tav tm="100000">
                                          <p:val>
                                            <p:fltVal val="1"/>
                                          </p:val>
                                        </p:tav>
                                      </p:tavLst>
                                    </p:anim>
                                    <p:anim calcmode="lin" valueType="num">
                                      <p:cBhvr>
                                        <p:cTn id="9"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lvl1pPr algn="l" defTabSz="914400" rtl="0" eaLnBrk="1" latinLnBrk="0" hangingPunct="1">
        <a:lnSpc>
          <a:spcPct val="90000"/>
        </a:lnSpc>
        <a:spcBef>
          <a:spcPct val="0"/>
        </a:spcBef>
        <a:buNone/>
        <a:defRPr sz="4000" b="1" kern="1200">
          <a:solidFill>
            <a:srgbClr val="087DBA"/>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57200" indent="-457200" algn="l" defTabSz="914400" rtl="0" eaLnBrk="1" latinLnBrk="0" hangingPunct="1">
        <a:lnSpc>
          <a:spcPct val="90000"/>
        </a:lnSpc>
        <a:spcBef>
          <a:spcPts val="1000"/>
        </a:spcBef>
        <a:buFont typeface="Calibri" panose="020F0502020204030204" pitchFamily="34" charset="0"/>
        <a:buChar char="›"/>
        <a:defRPr sz="3200" kern="1200">
          <a:solidFill>
            <a:schemeClr val="accent1"/>
          </a:solidFill>
          <a:latin typeface="+mn-lt"/>
          <a:ea typeface="+mn-ea"/>
          <a:cs typeface="+mn-cs"/>
        </a:defRPr>
      </a:lvl1pPr>
      <a:lvl2pPr marL="800100" indent="-342900" algn="l" defTabSz="914400" rtl="0" eaLnBrk="1" latinLnBrk="0" hangingPunct="1">
        <a:lnSpc>
          <a:spcPct val="90000"/>
        </a:lnSpc>
        <a:spcBef>
          <a:spcPts val="500"/>
        </a:spcBef>
        <a:buFont typeface="Calibri" panose="020F0502020204030204" pitchFamily="34" charset="0"/>
        <a:buChar char="›"/>
        <a:defRPr sz="3200" kern="1200">
          <a:solidFill>
            <a:schemeClr val="accent1"/>
          </a:solidFill>
          <a:latin typeface="+mn-lt"/>
          <a:ea typeface="+mn-ea"/>
          <a:cs typeface="+mn-cs"/>
        </a:defRPr>
      </a:lvl2pPr>
      <a:lvl3pPr marL="1257300" indent="-342900" algn="l" defTabSz="914400" rtl="0" eaLnBrk="1" latinLnBrk="0" hangingPunct="1">
        <a:lnSpc>
          <a:spcPct val="90000"/>
        </a:lnSpc>
        <a:spcBef>
          <a:spcPts val="500"/>
        </a:spcBef>
        <a:buFont typeface="Calibri" panose="020F0502020204030204" pitchFamily="34" charset="0"/>
        <a:buChar char="›"/>
        <a:defRPr sz="3200" kern="1200">
          <a:solidFill>
            <a:schemeClr val="accent1"/>
          </a:solidFill>
          <a:latin typeface="+mn-lt"/>
          <a:ea typeface="+mn-ea"/>
          <a:cs typeface="+mn-cs"/>
        </a:defRPr>
      </a:lvl3pPr>
      <a:lvl4pPr marL="1657350" indent="-285750" algn="l" defTabSz="914400" rtl="0" eaLnBrk="1" latinLnBrk="0" hangingPunct="1">
        <a:lnSpc>
          <a:spcPct val="90000"/>
        </a:lnSpc>
        <a:spcBef>
          <a:spcPts val="500"/>
        </a:spcBef>
        <a:buFont typeface="Calibri" panose="020F0502020204030204" pitchFamily="34" charset="0"/>
        <a:buChar char="›"/>
        <a:defRPr sz="3200" kern="1200">
          <a:solidFill>
            <a:schemeClr val="accent1"/>
          </a:solidFill>
          <a:latin typeface="+mn-lt"/>
          <a:ea typeface="+mn-ea"/>
          <a:cs typeface="+mn-cs"/>
        </a:defRPr>
      </a:lvl4pPr>
      <a:lvl5pPr marL="2114550" indent="-285750" algn="l" defTabSz="914400" rtl="0" eaLnBrk="1" latinLnBrk="0" hangingPunct="1">
        <a:lnSpc>
          <a:spcPct val="90000"/>
        </a:lnSpc>
        <a:spcBef>
          <a:spcPts val="500"/>
        </a:spcBef>
        <a:buFont typeface="Calibri" panose="020F0502020204030204" pitchFamily="34" charset="0"/>
        <a:buChar char="›"/>
        <a:defRPr sz="3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3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0CD8C8-F85E-4E6A-FA9E-F9EF1C2B9130}"/>
              </a:ext>
            </a:extLst>
          </p:cNvPr>
          <p:cNvSpPr>
            <a:spLocks noGrp="1"/>
          </p:cNvSpPr>
          <p:nvPr>
            <p:ph type="ctrTitle"/>
          </p:nvPr>
        </p:nvSpPr>
        <p:spPr>
          <a:xfrm>
            <a:off x="231006" y="2710904"/>
            <a:ext cx="7257449" cy="1544571"/>
          </a:xfrm>
        </p:spPr>
        <p:txBody>
          <a:bodyPr/>
          <a:lstStyle/>
          <a:p>
            <a:r>
              <a:rPr lang="en-GB" dirty="0"/>
              <a:t>National Financial Crime Workplan</a:t>
            </a:r>
          </a:p>
        </p:txBody>
      </p:sp>
      <p:sp>
        <p:nvSpPr>
          <p:cNvPr id="5" name="Subtitle 4">
            <a:extLst>
              <a:ext uri="{FF2B5EF4-FFF2-40B4-BE49-F238E27FC236}">
                <a16:creationId xmlns:a16="http://schemas.microsoft.com/office/drawing/2014/main" id="{4690C06F-6C80-1E56-403E-DF4313AC7AA9}"/>
              </a:ext>
            </a:extLst>
          </p:cNvPr>
          <p:cNvSpPr>
            <a:spLocks noGrp="1"/>
          </p:cNvSpPr>
          <p:nvPr>
            <p:ph type="subTitle" idx="1"/>
          </p:nvPr>
        </p:nvSpPr>
        <p:spPr/>
        <p:txBody>
          <a:bodyPr/>
          <a:lstStyle/>
          <a:p>
            <a:r>
              <a:rPr lang="en-GB" dirty="0"/>
              <a:t>Ian McDonald, Senior Policy Adviser</a:t>
            </a:r>
          </a:p>
        </p:txBody>
      </p:sp>
      <p:sp>
        <p:nvSpPr>
          <p:cNvPr id="6" name="Text Placeholder 5">
            <a:extLst>
              <a:ext uri="{FF2B5EF4-FFF2-40B4-BE49-F238E27FC236}">
                <a16:creationId xmlns:a16="http://schemas.microsoft.com/office/drawing/2014/main" id="{A005788F-7991-496D-9DC3-92F971D68117}"/>
              </a:ext>
            </a:extLst>
          </p:cNvPr>
          <p:cNvSpPr>
            <a:spLocks noGrp="1"/>
          </p:cNvSpPr>
          <p:nvPr>
            <p:ph type="body" sz="quarter" idx="10"/>
          </p:nvPr>
        </p:nvSpPr>
        <p:spPr/>
        <p:txBody>
          <a:bodyPr/>
          <a:lstStyle/>
          <a:p>
            <a:r>
              <a:rPr lang="en-GB" dirty="0"/>
              <a:t>26</a:t>
            </a:r>
            <a:r>
              <a:rPr lang="en-GB" baseline="30000" dirty="0"/>
              <a:t>th</a:t>
            </a:r>
            <a:r>
              <a:rPr lang="en-GB" dirty="0"/>
              <a:t> February 2025</a:t>
            </a:r>
          </a:p>
        </p:txBody>
      </p:sp>
    </p:spTree>
    <p:extLst>
      <p:ext uri="{BB962C8B-B14F-4D97-AF65-F5344CB8AC3E}">
        <p14:creationId xmlns:p14="http://schemas.microsoft.com/office/powerpoint/2010/main" val="324240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B73F9-2947-4BE5-4D87-9D808F618EA5}"/>
              </a:ext>
            </a:extLst>
          </p:cNvPr>
          <p:cNvSpPr>
            <a:spLocks noGrp="1"/>
          </p:cNvSpPr>
          <p:nvPr>
            <p:ph type="title"/>
          </p:nvPr>
        </p:nvSpPr>
        <p:spPr/>
        <p:txBody>
          <a:bodyPr/>
          <a:lstStyle/>
          <a:p>
            <a:r>
              <a:rPr lang="en-GB" dirty="0"/>
              <a:t>High Level Action Areas - FIU</a:t>
            </a:r>
          </a:p>
        </p:txBody>
      </p:sp>
      <p:sp>
        <p:nvSpPr>
          <p:cNvPr id="3" name="Content Placeholder 2">
            <a:extLst>
              <a:ext uri="{FF2B5EF4-FFF2-40B4-BE49-F238E27FC236}">
                <a16:creationId xmlns:a16="http://schemas.microsoft.com/office/drawing/2014/main" id="{F0E9D2BD-9D16-CFC7-2482-D49B796F1A92}"/>
              </a:ext>
            </a:extLst>
          </p:cNvPr>
          <p:cNvSpPr>
            <a:spLocks noGrp="1"/>
          </p:cNvSpPr>
          <p:nvPr>
            <p:ph idx="1"/>
          </p:nvPr>
        </p:nvSpPr>
        <p:spPr/>
        <p:txBody>
          <a:bodyPr/>
          <a:lstStyle/>
          <a:p>
            <a:pPr>
              <a:buFont typeface="Wingdings" panose="05000000000000000000" pitchFamily="2" charset="2"/>
              <a:buChar char="ü"/>
            </a:pPr>
            <a:r>
              <a:rPr lang="en-GB" b="1" dirty="0"/>
              <a:t>FIU transformation project</a:t>
            </a:r>
          </a:p>
          <a:p>
            <a:pPr>
              <a:buFont typeface="Wingdings" panose="05000000000000000000" pitchFamily="2" charset="2"/>
              <a:buChar char="ü"/>
            </a:pPr>
            <a:endParaRPr lang="en-GB" b="1" dirty="0"/>
          </a:p>
          <a:p>
            <a:pPr>
              <a:buFont typeface="Wingdings" panose="05000000000000000000" pitchFamily="2" charset="2"/>
              <a:buChar char="ü"/>
            </a:pPr>
            <a:r>
              <a:rPr lang="en-GB" b="1" dirty="0"/>
              <a:t>Review &amp; Improve SAR intake and analysis</a:t>
            </a:r>
          </a:p>
          <a:p>
            <a:pPr>
              <a:buFont typeface="Wingdings" panose="05000000000000000000" pitchFamily="2" charset="2"/>
              <a:buChar char="ü"/>
            </a:pPr>
            <a:endParaRPr lang="en-GB" b="1" dirty="0"/>
          </a:p>
          <a:p>
            <a:pPr>
              <a:buFont typeface="Wingdings" panose="05000000000000000000" pitchFamily="2" charset="2"/>
              <a:buChar char="ü"/>
            </a:pPr>
            <a:r>
              <a:rPr lang="en-GB" b="1" dirty="0"/>
              <a:t>Review &amp; Improve dissemination processes</a:t>
            </a:r>
          </a:p>
          <a:p>
            <a:pPr>
              <a:buFont typeface="Wingdings" panose="05000000000000000000" pitchFamily="2" charset="2"/>
              <a:buChar char="ü"/>
            </a:pPr>
            <a:endParaRPr lang="en-GB" b="1" dirty="0"/>
          </a:p>
          <a:p>
            <a:pPr>
              <a:buFont typeface="Wingdings" panose="05000000000000000000" pitchFamily="2" charset="2"/>
              <a:buChar char="ü"/>
            </a:pPr>
            <a:r>
              <a:rPr lang="en-GB" b="1" dirty="0"/>
              <a:t>Improve Strategic Analysis</a:t>
            </a:r>
          </a:p>
        </p:txBody>
      </p:sp>
      <p:pic>
        <p:nvPicPr>
          <p:cNvPr id="4" name="Picture 3">
            <a:extLst>
              <a:ext uri="{FF2B5EF4-FFF2-40B4-BE49-F238E27FC236}">
                <a16:creationId xmlns:a16="http://schemas.microsoft.com/office/drawing/2014/main" id="{249676E2-A263-3AE6-0A91-4E5949ED5187}"/>
              </a:ext>
            </a:extLst>
          </p:cNvPr>
          <p:cNvPicPr>
            <a:picLocks noChangeAspect="1"/>
          </p:cNvPicPr>
          <p:nvPr/>
        </p:nvPicPr>
        <p:blipFill>
          <a:blip r:embed="rId2"/>
          <a:stretch>
            <a:fillRect/>
          </a:stretch>
        </p:blipFill>
        <p:spPr>
          <a:xfrm>
            <a:off x="6285297" y="4165851"/>
            <a:ext cx="5069849" cy="1910241"/>
          </a:xfrm>
          <a:prstGeom prst="rect">
            <a:avLst/>
          </a:prstGeom>
        </p:spPr>
      </p:pic>
    </p:spTree>
    <p:extLst>
      <p:ext uri="{BB962C8B-B14F-4D97-AF65-F5344CB8AC3E}">
        <p14:creationId xmlns:p14="http://schemas.microsoft.com/office/powerpoint/2010/main" val="3192674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5B4E7-3B54-08C6-DF5D-1487BA310614}"/>
              </a:ext>
            </a:extLst>
          </p:cNvPr>
          <p:cNvSpPr>
            <a:spLocks noGrp="1"/>
          </p:cNvSpPr>
          <p:nvPr>
            <p:ph type="title"/>
          </p:nvPr>
        </p:nvSpPr>
        <p:spPr/>
        <p:txBody>
          <a:bodyPr>
            <a:normAutofit fontScale="90000"/>
          </a:bodyPr>
          <a:lstStyle/>
          <a:p>
            <a:r>
              <a:rPr lang="en-GB" dirty="0"/>
              <a:t>High Level Action Areas – Law Enforcement Agencies</a:t>
            </a:r>
          </a:p>
        </p:txBody>
      </p:sp>
      <p:sp>
        <p:nvSpPr>
          <p:cNvPr id="3" name="Content Placeholder 2">
            <a:extLst>
              <a:ext uri="{FF2B5EF4-FFF2-40B4-BE49-F238E27FC236}">
                <a16:creationId xmlns:a16="http://schemas.microsoft.com/office/drawing/2014/main" id="{59FBE4EE-369E-78E0-3439-0C5A79A5AE08}"/>
              </a:ext>
            </a:extLst>
          </p:cNvPr>
          <p:cNvSpPr>
            <a:spLocks noGrp="1"/>
          </p:cNvSpPr>
          <p:nvPr>
            <p:ph idx="1"/>
          </p:nvPr>
        </p:nvSpPr>
        <p:spPr/>
        <p:txBody>
          <a:bodyPr/>
          <a:lstStyle/>
          <a:p>
            <a:pPr>
              <a:buFont typeface="Wingdings" panose="05000000000000000000" pitchFamily="2" charset="2"/>
              <a:buChar char="ü"/>
            </a:pPr>
            <a:r>
              <a:rPr lang="en-GB" dirty="0"/>
              <a:t>Data collection &amp; monitoring</a:t>
            </a:r>
          </a:p>
          <a:p>
            <a:pPr>
              <a:buFont typeface="Wingdings" panose="05000000000000000000" pitchFamily="2" charset="2"/>
              <a:buChar char="ü"/>
            </a:pPr>
            <a:endParaRPr lang="en-GB" dirty="0"/>
          </a:p>
          <a:p>
            <a:pPr>
              <a:buFont typeface="Wingdings" panose="05000000000000000000" pitchFamily="2" charset="2"/>
              <a:buChar char="ü"/>
            </a:pPr>
            <a:r>
              <a:rPr lang="en-GB" dirty="0"/>
              <a:t>Alignment with risk</a:t>
            </a:r>
          </a:p>
          <a:p>
            <a:pPr>
              <a:buFont typeface="Wingdings" panose="05000000000000000000" pitchFamily="2" charset="2"/>
              <a:buChar char="ü"/>
            </a:pPr>
            <a:endParaRPr lang="en-GB" dirty="0"/>
          </a:p>
          <a:p>
            <a:pPr>
              <a:buFont typeface="Wingdings" panose="05000000000000000000" pitchFamily="2" charset="2"/>
              <a:buChar char="ü"/>
            </a:pPr>
            <a:r>
              <a:rPr lang="en-GB" dirty="0"/>
              <a:t>Training &amp; capacity building</a:t>
            </a:r>
          </a:p>
          <a:p>
            <a:pPr>
              <a:buFont typeface="Wingdings" panose="05000000000000000000" pitchFamily="2" charset="2"/>
              <a:buChar char="ü"/>
            </a:pPr>
            <a:endParaRPr lang="en-GB" dirty="0"/>
          </a:p>
          <a:p>
            <a:pPr>
              <a:buFont typeface="Wingdings" panose="05000000000000000000" pitchFamily="2" charset="2"/>
              <a:buChar char="ü"/>
            </a:pPr>
            <a:r>
              <a:rPr lang="en-GB" dirty="0"/>
              <a:t>TF Outreach</a:t>
            </a:r>
          </a:p>
        </p:txBody>
      </p:sp>
      <p:pic>
        <p:nvPicPr>
          <p:cNvPr id="8" name="Picture 7">
            <a:extLst>
              <a:ext uri="{FF2B5EF4-FFF2-40B4-BE49-F238E27FC236}">
                <a16:creationId xmlns:a16="http://schemas.microsoft.com/office/drawing/2014/main" id="{96E70AC1-252B-7635-9C3A-D8B961FEC4D1}"/>
              </a:ext>
            </a:extLst>
          </p:cNvPr>
          <p:cNvPicPr>
            <a:picLocks noChangeAspect="1"/>
          </p:cNvPicPr>
          <p:nvPr/>
        </p:nvPicPr>
        <p:blipFill>
          <a:blip r:embed="rId2"/>
          <a:stretch>
            <a:fillRect/>
          </a:stretch>
        </p:blipFill>
        <p:spPr>
          <a:xfrm>
            <a:off x="7690143" y="1410183"/>
            <a:ext cx="1698706" cy="1444876"/>
          </a:xfrm>
          <a:prstGeom prst="rect">
            <a:avLst/>
          </a:prstGeom>
        </p:spPr>
      </p:pic>
      <p:pic>
        <p:nvPicPr>
          <p:cNvPr id="9" name="Picture 8">
            <a:extLst>
              <a:ext uri="{FF2B5EF4-FFF2-40B4-BE49-F238E27FC236}">
                <a16:creationId xmlns:a16="http://schemas.microsoft.com/office/drawing/2014/main" id="{84F468FC-61CE-F169-7019-389EC6B2E8EC}"/>
              </a:ext>
            </a:extLst>
          </p:cNvPr>
          <p:cNvPicPr>
            <a:picLocks noChangeAspect="1"/>
          </p:cNvPicPr>
          <p:nvPr/>
        </p:nvPicPr>
        <p:blipFill>
          <a:blip r:embed="rId3"/>
          <a:stretch>
            <a:fillRect/>
          </a:stretch>
        </p:blipFill>
        <p:spPr>
          <a:xfrm>
            <a:off x="9622727" y="2776969"/>
            <a:ext cx="1959885" cy="1225971"/>
          </a:xfrm>
          <a:prstGeom prst="rect">
            <a:avLst/>
          </a:prstGeom>
        </p:spPr>
      </p:pic>
      <p:pic>
        <p:nvPicPr>
          <p:cNvPr id="10" name="Picture 9">
            <a:extLst>
              <a:ext uri="{FF2B5EF4-FFF2-40B4-BE49-F238E27FC236}">
                <a16:creationId xmlns:a16="http://schemas.microsoft.com/office/drawing/2014/main" id="{BE8BF8AC-D29D-B682-7981-E702D76F4B07}"/>
              </a:ext>
            </a:extLst>
          </p:cNvPr>
          <p:cNvPicPr>
            <a:picLocks noChangeAspect="1"/>
          </p:cNvPicPr>
          <p:nvPr/>
        </p:nvPicPr>
        <p:blipFill>
          <a:blip r:embed="rId4"/>
          <a:stretch>
            <a:fillRect/>
          </a:stretch>
        </p:blipFill>
        <p:spPr>
          <a:xfrm>
            <a:off x="7636548" y="3719558"/>
            <a:ext cx="1652158" cy="1652158"/>
          </a:xfrm>
          <a:prstGeom prst="rect">
            <a:avLst/>
          </a:prstGeom>
        </p:spPr>
      </p:pic>
      <p:pic>
        <p:nvPicPr>
          <p:cNvPr id="11" name="Picture 10">
            <a:extLst>
              <a:ext uri="{FF2B5EF4-FFF2-40B4-BE49-F238E27FC236}">
                <a16:creationId xmlns:a16="http://schemas.microsoft.com/office/drawing/2014/main" id="{17E100F5-E969-18C1-0ED6-586C67D5B16B}"/>
              </a:ext>
            </a:extLst>
          </p:cNvPr>
          <p:cNvPicPr>
            <a:picLocks noChangeAspect="1"/>
          </p:cNvPicPr>
          <p:nvPr/>
        </p:nvPicPr>
        <p:blipFill>
          <a:blip r:embed="rId5"/>
          <a:stretch>
            <a:fillRect/>
          </a:stretch>
        </p:blipFill>
        <p:spPr>
          <a:xfrm>
            <a:off x="9288706" y="4867439"/>
            <a:ext cx="2627926" cy="1444875"/>
          </a:xfrm>
          <a:prstGeom prst="rect">
            <a:avLst/>
          </a:prstGeom>
        </p:spPr>
      </p:pic>
    </p:spTree>
    <p:extLst>
      <p:ext uri="{BB962C8B-B14F-4D97-AF65-F5344CB8AC3E}">
        <p14:creationId xmlns:p14="http://schemas.microsoft.com/office/powerpoint/2010/main" val="2279517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A6803-039C-8754-32B4-A55804DECD3C}"/>
              </a:ext>
            </a:extLst>
          </p:cNvPr>
          <p:cNvSpPr>
            <a:spLocks noGrp="1"/>
          </p:cNvSpPr>
          <p:nvPr>
            <p:ph type="title"/>
          </p:nvPr>
        </p:nvSpPr>
        <p:spPr/>
        <p:txBody>
          <a:bodyPr/>
          <a:lstStyle/>
          <a:p>
            <a:r>
              <a:rPr lang="en-GB" dirty="0"/>
              <a:t>Government Actions</a:t>
            </a:r>
          </a:p>
        </p:txBody>
      </p:sp>
      <p:sp>
        <p:nvSpPr>
          <p:cNvPr id="3" name="Content Placeholder 2">
            <a:extLst>
              <a:ext uri="{FF2B5EF4-FFF2-40B4-BE49-F238E27FC236}">
                <a16:creationId xmlns:a16="http://schemas.microsoft.com/office/drawing/2014/main" id="{B3846C72-0B75-B0C5-5EDB-109D90BB3148}"/>
              </a:ext>
            </a:extLst>
          </p:cNvPr>
          <p:cNvSpPr>
            <a:spLocks noGrp="1"/>
          </p:cNvSpPr>
          <p:nvPr>
            <p:ph idx="1"/>
          </p:nvPr>
        </p:nvSpPr>
        <p:spPr>
          <a:xfrm>
            <a:off x="510455" y="1891002"/>
            <a:ext cx="11207934" cy="4601237"/>
          </a:xfrm>
        </p:spPr>
        <p:txBody>
          <a:bodyPr>
            <a:normAutofit/>
          </a:bodyPr>
          <a:lstStyle/>
          <a:p>
            <a:pPr>
              <a:buFont typeface="Wingdings" panose="05000000000000000000" pitchFamily="2" charset="2"/>
              <a:buChar char="v"/>
            </a:pPr>
            <a:r>
              <a:rPr lang="en-GB" sz="2800" b="1" dirty="0"/>
              <a:t>Coordination (Working Groups)</a:t>
            </a:r>
          </a:p>
          <a:p>
            <a:pPr marL="0" indent="0">
              <a:buNone/>
            </a:pPr>
            <a:endParaRPr lang="en-GB" sz="2800" b="1" dirty="0"/>
          </a:p>
          <a:p>
            <a:pPr>
              <a:buFont typeface="Wingdings" panose="05000000000000000000" pitchFamily="2" charset="2"/>
              <a:buChar char="v"/>
            </a:pPr>
            <a:r>
              <a:rPr lang="en-GB" sz="2800" b="1" dirty="0"/>
              <a:t>Monitoring (Oversight Committees)</a:t>
            </a:r>
          </a:p>
          <a:p>
            <a:pPr marL="0" indent="0">
              <a:buNone/>
            </a:pPr>
            <a:endParaRPr lang="en-GB" sz="2800" b="1" dirty="0"/>
          </a:p>
          <a:p>
            <a:pPr>
              <a:buFont typeface="Wingdings" panose="05000000000000000000" pitchFamily="2" charset="2"/>
              <a:buChar char="v"/>
            </a:pPr>
            <a:r>
              <a:rPr lang="en-GB" sz="2800" b="1" dirty="0"/>
              <a:t>Risk Understanding</a:t>
            </a:r>
          </a:p>
        </p:txBody>
      </p:sp>
      <p:pic>
        <p:nvPicPr>
          <p:cNvPr id="4" name="Picture 3">
            <a:extLst>
              <a:ext uri="{FF2B5EF4-FFF2-40B4-BE49-F238E27FC236}">
                <a16:creationId xmlns:a16="http://schemas.microsoft.com/office/drawing/2014/main" id="{98E9F796-7652-A3D4-284B-17807D999BDC}"/>
              </a:ext>
            </a:extLst>
          </p:cNvPr>
          <p:cNvPicPr>
            <a:picLocks noChangeAspect="1"/>
          </p:cNvPicPr>
          <p:nvPr/>
        </p:nvPicPr>
        <p:blipFill>
          <a:blip r:embed="rId2"/>
          <a:stretch>
            <a:fillRect/>
          </a:stretch>
        </p:blipFill>
        <p:spPr>
          <a:xfrm>
            <a:off x="7218536" y="3642800"/>
            <a:ext cx="4253832" cy="1537998"/>
          </a:xfrm>
          <a:prstGeom prst="rect">
            <a:avLst/>
          </a:prstGeom>
        </p:spPr>
      </p:pic>
    </p:spTree>
    <p:extLst>
      <p:ext uri="{BB962C8B-B14F-4D97-AF65-F5344CB8AC3E}">
        <p14:creationId xmlns:p14="http://schemas.microsoft.com/office/powerpoint/2010/main" val="192979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D2C43-CD32-F477-AAE2-E4517BD62CC6}"/>
              </a:ext>
            </a:extLst>
          </p:cNvPr>
          <p:cNvSpPr>
            <a:spLocks noGrp="1"/>
          </p:cNvSpPr>
          <p:nvPr>
            <p:ph type="ctrTitle"/>
          </p:nvPr>
        </p:nvSpPr>
        <p:spPr/>
        <p:txBody>
          <a:bodyPr/>
          <a:lstStyle/>
          <a:p>
            <a:r>
              <a:rPr lang="en-GB"/>
              <a:t>Break</a:t>
            </a:r>
            <a:endParaRPr lang="en-GB" dirty="0"/>
          </a:p>
        </p:txBody>
      </p:sp>
    </p:spTree>
    <p:extLst>
      <p:ext uri="{BB962C8B-B14F-4D97-AF65-F5344CB8AC3E}">
        <p14:creationId xmlns:p14="http://schemas.microsoft.com/office/powerpoint/2010/main" val="35462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158428-F640-451D-B752-C175E4BA3E19}"/>
              </a:ext>
            </a:extLst>
          </p:cNvPr>
          <p:cNvSpPr>
            <a:spLocks noGrp="1"/>
          </p:cNvSpPr>
          <p:nvPr>
            <p:ph type="ctrTitle"/>
          </p:nvPr>
        </p:nvSpPr>
        <p:spPr>
          <a:xfrm>
            <a:off x="599549" y="1469692"/>
            <a:ext cx="5496451" cy="1544571"/>
          </a:xfrm>
        </p:spPr>
        <p:txBody>
          <a:bodyPr>
            <a:normAutofit/>
          </a:bodyPr>
          <a:lstStyle/>
          <a:p>
            <a:pPr algn="ctr"/>
            <a:r>
              <a:rPr lang="en-GB" dirty="0">
                <a:effectLst>
                  <a:outerShdw blurRad="38100" dist="38100" dir="2700000" algn="tl">
                    <a:srgbClr val="000000">
                      <a:alpha val="43137"/>
                    </a:srgbClr>
                  </a:outerShdw>
                </a:effectLst>
              </a:rPr>
              <a:t>Proliferation Financing</a:t>
            </a:r>
          </a:p>
        </p:txBody>
      </p:sp>
      <p:sp>
        <p:nvSpPr>
          <p:cNvPr id="4" name="Subtitle 3">
            <a:extLst>
              <a:ext uri="{FF2B5EF4-FFF2-40B4-BE49-F238E27FC236}">
                <a16:creationId xmlns:a16="http://schemas.microsoft.com/office/drawing/2014/main" id="{F22323C4-F658-385E-25BD-D09E96814B17}"/>
              </a:ext>
            </a:extLst>
          </p:cNvPr>
          <p:cNvSpPr>
            <a:spLocks noGrp="1"/>
          </p:cNvSpPr>
          <p:nvPr>
            <p:ph type="subTitle" idx="1"/>
          </p:nvPr>
        </p:nvSpPr>
        <p:spPr>
          <a:xfrm>
            <a:off x="303275" y="3449208"/>
            <a:ext cx="5792725" cy="995502"/>
          </a:xfrm>
        </p:spPr>
        <p:txBody>
          <a:bodyPr/>
          <a:lstStyle/>
          <a:p>
            <a:pPr algn="ctr"/>
            <a:r>
              <a:rPr lang="en-GB" sz="2800" b="1" dirty="0">
                <a:solidFill>
                  <a:schemeClr val="accent6">
                    <a:lumMod val="75000"/>
                  </a:schemeClr>
                </a:solidFill>
                <a:effectLst>
                  <a:outerShdw blurRad="38100" dist="38100" dir="2700000" algn="tl">
                    <a:srgbClr val="000000">
                      <a:alpha val="43137"/>
                    </a:srgbClr>
                  </a:outerShdw>
                </a:effectLst>
              </a:rPr>
              <a:t>Ian McDonald</a:t>
            </a:r>
          </a:p>
        </p:txBody>
      </p:sp>
      <p:sp>
        <p:nvSpPr>
          <p:cNvPr id="5" name="Text Placeholder 4">
            <a:extLst>
              <a:ext uri="{FF2B5EF4-FFF2-40B4-BE49-F238E27FC236}">
                <a16:creationId xmlns:a16="http://schemas.microsoft.com/office/drawing/2014/main" id="{9A071DE8-626E-8D47-4894-C0B25EF22B41}"/>
              </a:ext>
            </a:extLst>
          </p:cNvPr>
          <p:cNvSpPr>
            <a:spLocks noGrp="1"/>
          </p:cNvSpPr>
          <p:nvPr>
            <p:ph type="body" sz="quarter" idx="10"/>
          </p:nvPr>
        </p:nvSpPr>
        <p:spPr>
          <a:xfrm>
            <a:off x="397882" y="4978731"/>
            <a:ext cx="5603510" cy="819154"/>
          </a:xfrm>
        </p:spPr>
        <p:txBody>
          <a:bodyPr/>
          <a:lstStyle/>
          <a:p>
            <a:pPr algn="ctr"/>
            <a:r>
              <a:rPr lang="en-GB" sz="2000" b="1" dirty="0">
                <a:solidFill>
                  <a:schemeClr val="accent6">
                    <a:lumMod val="50000"/>
                  </a:schemeClr>
                </a:solidFill>
                <a:effectLst>
                  <a:outerShdw blurRad="38100" dist="38100" dir="2700000" algn="tl">
                    <a:srgbClr val="000000">
                      <a:alpha val="43137"/>
                    </a:srgbClr>
                  </a:outerShdw>
                </a:effectLst>
              </a:rPr>
              <a:t>Financial &amp; Professional Services Team</a:t>
            </a:r>
          </a:p>
        </p:txBody>
      </p:sp>
      <p:pic>
        <p:nvPicPr>
          <p:cNvPr id="8" name="Picture Placeholder 7">
            <a:extLst>
              <a:ext uri="{FF2B5EF4-FFF2-40B4-BE49-F238E27FC236}">
                <a16:creationId xmlns:a16="http://schemas.microsoft.com/office/drawing/2014/main" id="{DC2E63C2-2691-BF06-C0C2-14F0DA06DB18}"/>
              </a:ext>
            </a:extLst>
          </p:cNvPr>
          <p:cNvPicPr>
            <a:picLocks noGrp="1" noChangeAspect="1"/>
          </p:cNvPicPr>
          <p:nvPr>
            <p:ph type="pic" sz="quarter" idx="11"/>
          </p:nvPr>
        </p:nvPicPr>
        <p:blipFill>
          <a:blip r:embed="rId3"/>
          <a:srcRect l="16677" r="16677"/>
          <a:stretch>
            <a:fillRect/>
          </a:stretch>
        </p:blipFill>
        <p:spPr>
          <a:prstGeom prst="rect">
            <a:avLst/>
          </a:prstGeom>
        </p:spPr>
      </p:pic>
    </p:spTree>
    <p:extLst>
      <p:ext uri="{BB962C8B-B14F-4D97-AF65-F5344CB8AC3E}">
        <p14:creationId xmlns:p14="http://schemas.microsoft.com/office/powerpoint/2010/main" val="144788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F753B-3E4B-9D27-99D8-A90349C5FD86}"/>
              </a:ext>
            </a:extLst>
          </p:cNvPr>
          <p:cNvSpPr>
            <a:spLocks noGrp="1"/>
          </p:cNvSpPr>
          <p:nvPr>
            <p:ph type="title"/>
          </p:nvPr>
        </p:nvSpPr>
        <p:spPr/>
        <p:txBody>
          <a:bodyPr>
            <a:normAutofit fontScale="90000"/>
          </a:bodyPr>
          <a:lstStyle/>
          <a:p>
            <a:pPr algn="ctr"/>
            <a:r>
              <a:rPr lang="en-GB">
                <a:solidFill>
                  <a:schemeClr val="accent6">
                    <a:lumMod val="75000"/>
                  </a:schemeClr>
                </a:solidFill>
                <a:effectLst>
                  <a:outerShdw blurRad="38100" dist="38100" dir="2700000" algn="tl">
                    <a:srgbClr val="000000">
                      <a:alpha val="43137"/>
                    </a:srgbClr>
                  </a:outerShdw>
                </a:effectLst>
              </a:rPr>
              <a:t>Overview of an AML/CFT/CPF regime</a:t>
            </a:r>
            <a:br>
              <a:rPr lang="en-GB"/>
            </a:br>
            <a:endParaRPr lang="en-GB"/>
          </a:p>
        </p:txBody>
      </p:sp>
      <p:pic>
        <p:nvPicPr>
          <p:cNvPr id="7" name="Content Placeholder 6">
            <a:extLst>
              <a:ext uri="{FF2B5EF4-FFF2-40B4-BE49-F238E27FC236}">
                <a16:creationId xmlns:a16="http://schemas.microsoft.com/office/drawing/2014/main" id="{7582FCDA-888C-E56C-2469-F1D695AF0F94}"/>
              </a:ext>
            </a:extLst>
          </p:cNvPr>
          <p:cNvPicPr>
            <a:picLocks noGrp="1" noChangeAspect="1"/>
          </p:cNvPicPr>
          <p:nvPr>
            <p:ph idx="1"/>
          </p:nvPr>
        </p:nvPicPr>
        <p:blipFill>
          <a:blip r:embed="rId3"/>
          <a:stretch>
            <a:fillRect/>
          </a:stretch>
        </p:blipFill>
        <p:spPr>
          <a:xfrm>
            <a:off x="667802" y="1644792"/>
            <a:ext cx="10894496" cy="4779678"/>
          </a:xfrm>
          <a:prstGeom prst="rect">
            <a:avLst/>
          </a:prstGeom>
        </p:spPr>
      </p:pic>
    </p:spTree>
    <p:extLst>
      <p:ext uri="{BB962C8B-B14F-4D97-AF65-F5344CB8AC3E}">
        <p14:creationId xmlns:p14="http://schemas.microsoft.com/office/powerpoint/2010/main" val="3464297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99EB9-01F8-847C-0335-4605005D97C5}"/>
              </a:ext>
            </a:extLst>
          </p:cNvPr>
          <p:cNvSpPr>
            <a:spLocks noGrp="1"/>
          </p:cNvSpPr>
          <p:nvPr>
            <p:ph type="title"/>
          </p:nvPr>
        </p:nvSpPr>
        <p:spPr/>
        <p:txBody>
          <a:bodyPr/>
          <a:lstStyle/>
          <a:p>
            <a:r>
              <a:rPr lang="en-GB" dirty="0"/>
              <a:t>Illicit Financial Flows</a:t>
            </a:r>
          </a:p>
        </p:txBody>
      </p:sp>
      <p:pic>
        <p:nvPicPr>
          <p:cNvPr id="4" name="Content Placeholder 3">
            <a:extLst>
              <a:ext uri="{FF2B5EF4-FFF2-40B4-BE49-F238E27FC236}">
                <a16:creationId xmlns:a16="http://schemas.microsoft.com/office/drawing/2014/main" id="{CDD89D06-DA43-0EDA-7152-282AEA5DB324}"/>
              </a:ext>
            </a:extLst>
          </p:cNvPr>
          <p:cNvPicPr>
            <a:picLocks noGrp="1" noChangeAspect="1"/>
          </p:cNvPicPr>
          <p:nvPr>
            <p:ph idx="1"/>
          </p:nvPr>
        </p:nvPicPr>
        <p:blipFill rotWithShape="1">
          <a:blip r:embed="rId2"/>
          <a:srcRect l="8939" t="15022" r="4084" b="13827"/>
          <a:stretch/>
        </p:blipFill>
        <p:spPr>
          <a:xfrm>
            <a:off x="331470" y="1394460"/>
            <a:ext cx="11052810" cy="5292090"/>
          </a:xfrm>
          <a:prstGeom prst="rect">
            <a:avLst/>
          </a:prstGeom>
        </p:spPr>
      </p:pic>
    </p:spTree>
    <p:extLst>
      <p:ext uri="{BB962C8B-B14F-4D97-AF65-F5344CB8AC3E}">
        <p14:creationId xmlns:p14="http://schemas.microsoft.com/office/powerpoint/2010/main" val="4251612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9CD36-D016-6B74-6C36-3EEB6ECE5D05}"/>
              </a:ext>
            </a:extLst>
          </p:cNvPr>
          <p:cNvSpPr>
            <a:spLocks noGrp="1"/>
          </p:cNvSpPr>
          <p:nvPr>
            <p:ph type="title"/>
          </p:nvPr>
        </p:nvSpPr>
        <p:spPr/>
        <p:txBody>
          <a:bodyPr/>
          <a:lstStyle/>
          <a:p>
            <a:r>
              <a:rPr lang="en-GB"/>
              <a:t>PF Flow diagram</a:t>
            </a:r>
            <a:endParaRPr lang="en-GB" dirty="0"/>
          </a:p>
        </p:txBody>
      </p:sp>
      <p:pic>
        <p:nvPicPr>
          <p:cNvPr id="4" name="Content Placeholder 3">
            <a:extLst>
              <a:ext uri="{FF2B5EF4-FFF2-40B4-BE49-F238E27FC236}">
                <a16:creationId xmlns:a16="http://schemas.microsoft.com/office/drawing/2014/main" id="{61ABD4F0-FF6A-C4CE-0264-FEC30D6917FA}"/>
              </a:ext>
            </a:extLst>
          </p:cNvPr>
          <p:cNvPicPr>
            <a:picLocks noGrp="1" noChangeAspect="1"/>
          </p:cNvPicPr>
          <p:nvPr>
            <p:ph idx="1"/>
          </p:nvPr>
        </p:nvPicPr>
        <p:blipFill>
          <a:blip r:embed="rId2"/>
          <a:stretch>
            <a:fillRect/>
          </a:stretch>
        </p:blipFill>
        <p:spPr>
          <a:xfrm>
            <a:off x="548919" y="2138611"/>
            <a:ext cx="11132261" cy="3792041"/>
          </a:xfrm>
          <a:prstGeom prst="rect">
            <a:avLst/>
          </a:prstGeom>
        </p:spPr>
      </p:pic>
    </p:spTree>
    <p:extLst>
      <p:ext uri="{BB962C8B-B14F-4D97-AF65-F5344CB8AC3E}">
        <p14:creationId xmlns:p14="http://schemas.microsoft.com/office/powerpoint/2010/main" val="1493589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AEA2F-F332-6B23-770A-F27122B77D98}"/>
              </a:ext>
            </a:extLst>
          </p:cNvPr>
          <p:cNvSpPr>
            <a:spLocks noGrp="1"/>
          </p:cNvSpPr>
          <p:nvPr>
            <p:ph type="title"/>
          </p:nvPr>
        </p:nvSpPr>
        <p:spPr>
          <a:xfrm>
            <a:off x="397165" y="206672"/>
            <a:ext cx="10961914" cy="926213"/>
          </a:xfrm>
        </p:spPr>
        <p:txBody>
          <a:bodyPr>
            <a:normAutofit fontScale="90000"/>
          </a:bodyPr>
          <a:lstStyle/>
          <a:p>
            <a:r>
              <a:rPr lang="en-GB" dirty="0"/>
              <a:t>Proliferation financing often exploits global financial and corporate infrastructures</a:t>
            </a:r>
          </a:p>
        </p:txBody>
      </p:sp>
      <p:sp>
        <p:nvSpPr>
          <p:cNvPr id="3" name="Content Placeholder 2">
            <a:extLst>
              <a:ext uri="{FF2B5EF4-FFF2-40B4-BE49-F238E27FC236}">
                <a16:creationId xmlns:a16="http://schemas.microsoft.com/office/drawing/2014/main" id="{6F433B1A-E07A-B684-F04E-5450D699C46C}"/>
              </a:ext>
            </a:extLst>
          </p:cNvPr>
          <p:cNvSpPr>
            <a:spLocks noGrp="1"/>
          </p:cNvSpPr>
          <p:nvPr>
            <p:ph idx="1"/>
          </p:nvPr>
        </p:nvSpPr>
        <p:spPr>
          <a:xfrm>
            <a:off x="510455" y="1213806"/>
            <a:ext cx="11207934" cy="5437522"/>
          </a:xfrm>
        </p:spPr>
        <p:txBody>
          <a:bodyPr>
            <a:normAutofit fontScale="62500" lnSpcReduction="20000"/>
          </a:bodyPr>
          <a:lstStyle/>
          <a:p>
            <a:pPr marL="0" indent="0">
              <a:buNone/>
            </a:pPr>
            <a:r>
              <a:rPr lang="en-GB" b="1" dirty="0"/>
              <a:t>Activities include</a:t>
            </a:r>
          </a:p>
          <a:p>
            <a:endParaRPr lang="en-GB" dirty="0"/>
          </a:p>
          <a:p>
            <a:r>
              <a:rPr lang="en-GB" sz="2900" dirty="0"/>
              <a:t>Exploitation of corporate services providers (e.g., shell/front companies)</a:t>
            </a:r>
          </a:p>
          <a:p>
            <a:endParaRPr lang="en-GB" sz="2900" dirty="0"/>
          </a:p>
          <a:p>
            <a:r>
              <a:rPr lang="en-GB" sz="2900" dirty="0"/>
              <a:t>Use of local banks to access the financial system vs. international banks to move funds</a:t>
            </a:r>
          </a:p>
          <a:p>
            <a:endParaRPr lang="en-GB" sz="2900" dirty="0"/>
          </a:p>
          <a:p>
            <a:r>
              <a:rPr lang="en-GB" sz="2900" dirty="0"/>
              <a:t>Use of diplomats and embassies to access bank accounts abroad </a:t>
            </a:r>
          </a:p>
          <a:p>
            <a:endParaRPr lang="en-GB" sz="2900" dirty="0"/>
          </a:p>
          <a:p>
            <a:r>
              <a:rPr lang="en-GB" sz="2900" dirty="0"/>
              <a:t>Use of third country financial institutions (especially PRC)</a:t>
            </a:r>
          </a:p>
          <a:p>
            <a:endParaRPr lang="en-GB" sz="2900" dirty="0"/>
          </a:p>
          <a:p>
            <a:r>
              <a:rPr lang="en-GB" sz="2900" dirty="0"/>
              <a:t>Use of joint ventures and use of third country intermediaries</a:t>
            </a:r>
          </a:p>
          <a:p>
            <a:endParaRPr lang="en-GB" sz="2900" dirty="0"/>
          </a:p>
          <a:p>
            <a:r>
              <a:rPr lang="en-GB" sz="2900" dirty="0"/>
              <a:t>Bulk cash / gold smuggling and barter systems</a:t>
            </a:r>
          </a:p>
          <a:p>
            <a:pPr marL="0" indent="0">
              <a:buNone/>
            </a:pPr>
            <a:endParaRPr lang="en-GB" sz="2900" dirty="0"/>
          </a:p>
          <a:p>
            <a:r>
              <a:rPr lang="en-GB" sz="2900" dirty="0"/>
              <a:t>Aliases</a:t>
            </a:r>
          </a:p>
          <a:p>
            <a:endParaRPr lang="en-GB" sz="2900" dirty="0"/>
          </a:p>
          <a:p>
            <a:r>
              <a:rPr lang="en-GB" sz="2900" dirty="0"/>
              <a:t>Targeting regions with weak monitoring and oversight (regulatory arbitrage)</a:t>
            </a:r>
          </a:p>
          <a:p>
            <a:endParaRPr lang="en-GB" dirty="0"/>
          </a:p>
        </p:txBody>
      </p:sp>
    </p:spTree>
    <p:extLst>
      <p:ext uri="{BB962C8B-B14F-4D97-AF65-F5344CB8AC3E}">
        <p14:creationId xmlns:p14="http://schemas.microsoft.com/office/powerpoint/2010/main" val="3513996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5F37F-8701-BD50-510C-DC36B64C9962}"/>
              </a:ext>
            </a:extLst>
          </p:cNvPr>
          <p:cNvSpPr>
            <a:spLocks noGrp="1"/>
          </p:cNvSpPr>
          <p:nvPr>
            <p:ph type="title"/>
          </p:nvPr>
        </p:nvSpPr>
        <p:spPr/>
        <p:txBody>
          <a:bodyPr/>
          <a:lstStyle/>
          <a:p>
            <a:pPr algn="ctr"/>
            <a:r>
              <a:rPr lang="en-GB" dirty="0"/>
              <a:t>The different forms of Proliferation Financing</a:t>
            </a:r>
          </a:p>
        </p:txBody>
      </p:sp>
      <p:graphicFrame>
        <p:nvGraphicFramePr>
          <p:cNvPr id="4" name="Content Placeholder 3">
            <a:extLst>
              <a:ext uri="{FF2B5EF4-FFF2-40B4-BE49-F238E27FC236}">
                <a16:creationId xmlns:a16="http://schemas.microsoft.com/office/drawing/2014/main" id="{8768548A-06B5-9D59-2FC7-50315CEB5986}"/>
              </a:ext>
            </a:extLst>
          </p:cNvPr>
          <p:cNvGraphicFramePr>
            <a:graphicFrameLocks noGrp="1"/>
          </p:cNvGraphicFramePr>
          <p:nvPr>
            <p:ph idx="1"/>
            <p:extLst>
              <p:ext uri="{D42A27DB-BD31-4B8C-83A1-F6EECF244321}">
                <p14:modId xmlns:p14="http://schemas.microsoft.com/office/powerpoint/2010/main" val="693857220"/>
              </p:ext>
            </p:extLst>
          </p:nvPr>
        </p:nvGraphicFramePr>
        <p:xfrm>
          <a:off x="511175" y="1576388"/>
          <a:ext cx="11207750" cy="4916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6786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49CDF-EA7B-566D-CF9F-6488DAB45E4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FC035BB-0AB3-DE0B-74EE-6F4F266691BF}"/>
              </a:ext>
            </a:extLst>
          </p:cNvPr>
          <p:cNvSpPr>
            <a:spLocks noGrp="1"/>
          </p:cNvSpPr>
          <p:nvPr>
            <p:ph type="subTitle" idx="1"/>
          </p:nvPr>
        </p:nvSpPr>
        <p:spPr/>
        <p:txBody>
          <a:bodyPr/>
          <a:lstStyle/>
          <a:p>
            <a:endParaRPr lang="en-US"/>
          </a:p>
        </p:txBody>
      </p:sp>
      <p:pic>
        <p:nvPicPr>
          <p:cNvPr id="5" name="Picture 4" descr="A blue cover with text&#10;&#10;Description automatically generated">
            <a:extLst>
              <a:ext uri="{FF2B5EF4-FFF2-40B4-BE49-F238E27FC236}">
                <a16:creationId xmlns:a16="http://schemas.microsoft.com/office/drawing/2014/main" id="{40806B48-F4E9-1983-7671-8281FE3D40F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29207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1040C-4730-C4B0-EA2E-72D7F825C45A}"/>
              </a:ext>
            </a:extLst>
          </p:cNvPr>
          <p:cNvSpPr>
            <a:spLocks noGrp="1"/>
          </p:cNvSpPr>
          <p:nvPr>
            <p:ph type="title"/>
          </p:nvPr>
        </p:nvSpPr>
        <p:spPr/>
        <p:txBody>
          <a:bodyPr/>
          <a:lstStyle/>
          <a:p>
            <a:r>
              <a:rPr lang="en-GB" dirty="0"/>
              <a:t>Revenue Raising – Legal (</a:t>
            </a:r>
            <a:r>
              <a:rPr lang="en-GB" dirty="0" err="1"/>
              <a:t>ish</a:t>
            </a:r>
            <a:r>
              <a:rPr lang="en-GB" dirty="0"/>
              <a:t>)</a:t>
            </a:r>
          </a:p>
        </p:txBody>
      </p:sp>
      <p:sp>
        <p:nvSpPr>
          <p:cNvPr id="3" name="Content Placeholder 2">
            <a:extLst>
              <a:ext uri="{FF2B5EF4-FFF2-40B4-BE49-F238E27FC236}">
                <a16:creationId xmlns:a16="http://schemas.microsoft.com/office/drawing/2014/main" id="{8AB6755C-9E2C-9ADA-721F-6F2DBB8F58AF}"/>
              </a:ext>
            </a:extLst>
          </p:cNvPr>
          <p:cNvSpPr>
            <a:spLocks noGrp="1"/>
          </p:cNvSpPr>
          <p:nvPr>
            <p:ph idx="1"/>
          </p:nvPr>
        </p:nvSpPr>
        <p:spPr>
          <a:xfrm>
            <a:off x="510455" y="1431636"/>
            <a:ext cx="11207934" cy="5060603"/>
          </a:xfrm>
        </p:spPr>
        <p:txBody>
          <a:bodyPr>
            <a:normAutofit lnSpcReduction="10000"/>
          </a:bodyPr>
          <a:lstStyle/>
          <a:p>
            <a:pPr>
              <a:buFont typeface="Wingdings" panose="05000000000000000000" pitchFamily="2" charset="2"/>
              <a:buChar char="v"/>
            </a:pPr>
            <a:r>
              <a:rPr lang="en-GB" b="1" dirty="0"/>
              <a:t> Restaurants</a:t>
            </a:r>
          </a:p>
          <a:p>
            <a:pPr marL="0" indent="0">
              <a:buNone/>
            </a:pPr>
            <a:endParaRPr lang="en-GB" b="1" dirty="0"/>
          </a:p>
          <a:p>
            <a:pPr>
              <a:buFont typeface="Wingdings" panose="05000000000000000000" pitchFamily="2" charset="2"/>
              <a:buChar char="v"/>
            </a:pPr>
            <a:r>
              <a:rPr lang="en-GB" b="1" dirty="0"/>
              <a:t> Building &amp; Construction</a:t>
            </a:r>
          </a:p>
          <a:p>
            <a:pPr marL="0" indent="0">
              <a:buNone/>
            </a:pPr>
            <a:endParaRPr lang="en-GB" b="1" dirty="0"/>
          </a:p>
          <a:p>
            <a:pPr>
              <a:buFont typeface="Wingdings" panose="05000000000000000000" pitchFamily="2" charset="2"/>
              <a:buChar char="v"/>
            </a:pPr>
            <a:r>
              <a:rPr lang="en-GB" b="1" dirty="0"/>
              <a:t> Export of goods (food, textiles)</a:t>
            </a:r>
          </a:p>
          <a:p>
            <a:pPr marL="0" indent="0">
              <a:buNone/>
            </a:pPr>
            <a:endParaRPr lang="en-GB" b="1" dirty="0"/>
          </a:p>
          <a:p>
            <a:pPr>
              <a:buFont typeface="Wingdings" panose="05000000000000000000" pitchFamily="2" charset="2"/>
              <a:buChar char="v"/>
            </a:pPr>
            <a:r>
              <a:rPr lang="en-GB" b="1" dirty="0"/>
              <a:t> Luxury Goods</a:t>
            </a:r>
          </a:p>
          <a:p>
            <a:pPr marL="0" indent="0">
              <a:buNone/>
            </a:pPr>
            <a:endParaRPr lang="en-GB" b="1" dirty="0"/>
          </a:p>
          <a:p>
            <a:pPr>
              <a:buFont typeface="Wingdings" panose="05000000000000000000" pitchFamily="2" charset="2"/>
              <a:buChar char="v"/>
            </a:pPr>
            <a:r>
              <a:rPr lang="en-GB" b="1" dirty="0"/>
              <a:t> Minerals/Natural Resources</a:t>
            </a:r>
          </a:p>
          <a:p>
            <a:pPr marL="0" indent="0">
              <a:buNone/>
            </a:pPr>
            <a:endParaRPr lang="en-GB" b="1" dirty="0"/>
          </a:p>
          <a:p>
            <a:pPr>
              <a:buFont typeface="Wingdings" panose="05000000000000000000" pitchFamily="2" charset="2"/>
              <a:buChar char="v"/>
            </a:pPr>
            <a:r>
              <a:rPr lang="en-GB" b="1" dirty="0"/>
              <a:t> IT Services</a:t>
            </a:r>
          </a:p>
        </p:txBody>
      </p:sp>
    </p:spTree>
    <p:extLst>
      <p:ext uri="{BB962C8B-B14F-4D97-AF65-F5344CB8AC3E}">
        <p14:creationId xmlns:p14="http://schemas.microsoft.com/office/powerpoint/2010/main" val="751581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A0F4B-7E78-BF2F-2777-3F2C1215D9DD}"/>
              </a:ext>
            </a:extLst>
          </p:cNvPr>
          <p:cNvSpPr>
            <a:spLocks noGrp="1"/>
          </p:cNvSpPr>
          <p:nvPr>
            <p:ph type="title"/>
          </p:nvPr>
        </p:nvSpPr>
        <p:spPr/>
        <p:txBody>
          <a:bodyPr/>
          <a:lstStyle/>
          <a:p>
            <a:r>
              <a:rPr lang="en-GB" dirty="0"/>
              <a:t>Revenue Raising - Illegal</a:t>
            </a:r>
          </a:p>
        </p:txBody>
      </p:sp>
      <p:sp>
        <p:nvSpPr>
          <p:cNvPr id="3" name="Content Placeholder 2">
            <a:extLst>
              <a:ext uri="{FF2B5EF4-FFF2-40B4-BE49-F238E27FC236}">
                <a16:creationId xmlns:a16="http://schemas.microsoft.com/office/drawing/2014/main" id="{D2054343-E193-D38E-5EB9-7797FE72DC7D}"/>
              </a:ext>
            </a:extLst>
          </p:cNvPr>
          <p:cNvSpPr>
            <a:spLocks noGrp="1"/>
          </p:cNvSpPr>
          <p:nvPr>
            <p:ph idx="1"/>
          </p:nvPr>
        </p:nvSpPr>
        <p:spPr>
          <a:xfrm>
            <a:off x="510455" y="1576656"/>
            <a:ext cx="11207934" cy="5073526"/>
          </a:xfrm>
        </p:spPr>
        <p:txBody>
          <a:bodyPr>
            <a:normAutofit fontScale="85000" lnSpcReduction="20000"/>
          </a:bodyPr>
          <a:lstStyle/>
          <a:p>
            <a:pPr>
              <a:buFont typeface="Wingdings" panose="05000000000000000000" pitchFamily="2" charset="2"/>
              <a:buChar char="q"/>
            </a:pPr>
            <a:r>
              <a:rPr lang="en-GB" b="1" dirty="0">
                <a:solidFill>
                  <a:srgbClr val="002060"/>
                </a:solidFill>
              </a:rPr>
              <a:t> Wildlife Trafficking</a:t>
            </a:r>
          </a:p>
          <a:p>
            <a:pPr>
              <a:buFont typeface="Wingdings" panose="05000000000000000000" pitchFamily="2" charset="2"/>
              <a:buChar char="q"/>
            </a:pPr>
            <a:endParaRPr lang="en-GB" b="1" dirty="0">
              <a:solidFill>
                <a:srgbClr val="002060"/>
              </a:solidFill>
            </a:endParaRPr>
          </a:p>
          <a:p>
            <a:pPr>
              <a:buFont typeface="Wingdings" panose="05000000000000000000" pitchFamily="2" charset="2"/>
              <a:buChar char="q"/>
            </a:pPr>
            <a:r>
              <a:rPr lang="en-GB" b="1" dirty="0">
                <a:solidFill>
                  <a:srgbClr val="002060"/>
                </a:solidFill>
              </a:rPr>
              <a:t> Labour Exploitation</a:t>
            </a:r>
          </a:p>
          <a:p>
            <a:pPr>
              <a:buFont typeface="Wingdings" panose="05000000000000000000" pitchFamily="2" charset="2"/>
              <a:buChar char="q"/>
            </a:pPr>
            <a:endParaRPr lang="en-GB" b="1" dirty="0">
              <a:solidFill>
                <a:srgbClr val="002060"/>
              </a:solidFill>
            </a:endParaRPr>
          </a:p>
          <a:p>
            <a:pPr>
              <a:buFont typeface="Wingdings" panose="05000000000000000000" pitchFamily="2" charset="2"/>
              <a:buChar char="q"/>
            </a:pPr>
            <a:r>
              <a:rPr lang="en-GB" b="1" dirty="0">
                <a:solidFill>
                  <a:srgbClr val="002060"/>
                </a:solidFill>
              </a:rPr>
              <a:t> Arms Sales</a:t>
            </a:r>
          </a:p>
          <a:p>
            <a:pPr>
              <a:buFont typeface="Wingdings" panose="05000000000000000000" pitchFamily="2" charset="2"/>
              <a:buChar char="q"/>
            </a:pPr>
            <a:endParaRPr lang="en-GB" b="1" dirty="0">
              <a:solidFill>
                <a:srgbClr val="002060"/>
              </a:solidFill>
            </a:endParaRPr>
          </a:p>
          <a:p>
            <a:pPr>
              <a:buFont typeface="Wingdings" panose="05000000000000000000" pitchFamily="2" charset="2"/>
              <a:buChar char="q"/>
            </a:pPr>
            <a:r>
              <a:rPr lang="en-GB" b="1" dirty="0">
                <a:solidFill>
                  <a:srgbClr val="002060"/>
                </a:solidFill>
              </a:rPr>
              <a:t> Cyber Crime</a:t>
            </a:r>
          </a:p>
          <a:p>
            <a:pPr>
              <a:buFont typeface="Wingdings" panose="05000000000000000000" pitchFamily="2" charset="2"/>
              <a:buChar char="q"/>
            </a:pPr>
            <a:endParaRPr lang="en-GB" b="1" dirty="0">
              <a:solidFill>
                <a:srgbClr val="002060"/>
              </a:solidFill>
            </a:endParaRPr>
          </a:p>
          <a:p>
            <a:pPr>
              <a:buFont typeface="Wingdings" panose="05000000000000000000" pitchFamily="2" charset="2"/>
              <a:buChar char="q"/>
            </a:pPr>
            <a:r>
              <a:rPr lang="en-GB" b="1" dirty="0">
                <a:solidFill>
                  <a:srgbClr val="002060"/>
                </a:solidFill>
              </a:rPr>
              <a:t> Smuggling</a:t>
            </a:r>
          </a:p>
          <a:p>
            <a:pPr>
              <a:buFont typeface="Wingdings" panose="05000000000000000000" pitchFamily="2" charset="2"/>
              <a:buChar char="q"/>
            </a:pPr>
            <a:endParaRPr lang="en-GB" b="1" dirty="0">
              <a:solidFill>
                <a:srgbClr val="002060"/>
              </a:solidFill>
            </a:endParaRPr>
          </a:p>
          <a:p>
            <a:pPr>
              <a:buFont typeface="Wingdings" panose="05000000000000000000" pitchFamily="2" charset="2"/>
              <a:buChar char="q"/>
            </a:pPr>
            <a:r>
              <a:rPr lang="en-GB" b="1" dirty="0">
                <a:solidFill>
                  <a:srgbClr val="002060"/>
                </a:solidFill>
              </a:rPr>
              <a:t> Counterfeiting</a:t>
            </a:r>
          </a:p>
          <a:p>
            <a:pPr>
              <a:buFont typeface="Wingdings" panose="05000000000000000000" pitchFamily="2" charset="2"/>
              <a:buChar char="q"/>
            </a:pPr>
            <a:endParaRPr lang="en-GB" b="1" dirty="0">
              <a:solidFill>
                <a:srgbClr val="002060"/>
              </a:solidFill>
            </a:endParaRPr>
          </a:p>
          <a:p>
            <a:pPr>
              <a:buFont typeface="Wingdings" panose="05000000000000000000" pitchFamily="2" charset="2"/>
              <a:buChar char="q"/>
            </a:pPr>
            <a:r>
              <a:rPr lang="en-GB" b="1" dirty="0">
                <a:solidFill>
                  <a:srgbClr val="002060"/>
                </a:solidFill>
              </a:rPr>
              <a:t> Fraud</a:t>
            </a:r>
          </a:p>
        </p:txBody>
      </p:sp>
    </p:spTree>
    <p:extLst>
      <p:ext uri="{BB962C8B-B14F-4D97-AF65-F5344CB8AC3E}">
        <p14:creationId xmlns:p14="http://schemas.microsoft.com/office/powerpoint/2010/main" val="1630147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F8075-812D-6814-D797-FA5A854544B2}"/>
              </a:ext>
            </a:extLst>
          </p:cNvPr>
          <p:cNvSpPr>
            <a:spLocks noGrp="1"/>
          </p:cNvSpPr>
          <p:nvPr>
            <p:ph type="title"/>
          </p:nvPr>
        </p:nvSpPr>
        <p:spPr>
          <a:xfrm>
            <a:off x="510454" y="365762"/>
            <a:ext cx="10961914" cy="1210894"/>
          </a:xfrm>
        </p:spPr>
        <p:txBody>
          <a:bodyPr>
            <a:normAutofit/>
          </a:bodyPr>
          <a:lstStyle/>
          <a:p>
            <a:r>
              <a:rPr lang="en-GB" dirty="0"/>
              <a:t>The Lazarus heist: How North Korea almost pulled off a billion-dollar hack</a:t>
            </a:r>
          </a:p>
        </p:txBody>
      </p:sp>
      <p:sp>
        <p:nvSpPr>
          <p:cNvPr id="3" name="Content Placeholder 2">
            <a:extLst>
              <a:ext uri="{FF2B5EF4-FFF2-40B4-BE49-F238E27FC236}">
                <a16:creationId xmlns:a16="http://schemas.microsoft.com/office/drawing/2014/main" id="{66F7CB10-7CE0-6AFF-76D8-F4B928E2BB1B}"/>
              </a:ext>
            </a:extLst>
          </p:cNvPr>
          <p:cNvSpPr>
            <a:spLocks noGrp="1"/>
          </p:cNvSpPr>
          <p:nvPr>
            <p:ph idx="1"/>
          </p:nvPr>
        </p:nvSpPr>
        <p:spPr>
          <a:xfrm>
            <a:off x="295564" y="1576656"/>
            <a:ext cx="11422825" cy="4915584"/>
          </a:xfrm>
        </p:spPr>
        <p:txBody>
          <a:bodyPr>
            <a:normAutofit lnSpcReduction="10000"/>
          </a:bodyPr>
          <a:lstStyle/>
          <a:p>
            <a:r>
              <a:rPr lang="en-GB" dirty="0"/>
              <a:t>In 2016 North Korean hackers planned a $1bn raid on Bangladesh's national bank and came within an inch of success.</a:t>
            </a:r>
          </a:p>
          <a:p>
            <a:pPr marL="0" indent="0">
              <a:buNone/>
            </a:pPr>
            <a:endParaRPr lang="en-GB" dirty="0"/>
          </a:p>
          <a:p>
            <a:r>
              <a:rPr lang="en-GB" dirty="0"/>
              <a:t>It all started with a malfunctioning printer, hacked </a:t>
            </a:r>
          </a:p>
          <a:p>
            <a:pPr marL="0" indent="0">
              <a:buNone/>
            </a:pPr>
            <a:r>
              <a:rPr lang="en-GB" dirty="0"/>
              <a:t>over a weekend</a:t>
            </a:r>
          </a:p>
          <a:p>
            <a:pPr marL="0" indent="0">
              <a:buNone/>
            </a:pPr>
            <a:endParaRPr lang="en-GB" dirty="0"/>
          </a:p>
          <a:p>
            <a:r>
              <a:rPr lang="en-GB" dirty="0"/>
              <a:t>After a reboot the bank received instructions to wire </a:t>
            </a:r>
          </a:p>
          <a:p>
            <a:pPr marL="0" indent="0">
              <a:buNone/>
            </a:pPr>
            <a:r>
              <a:rPr lang="en-GB" dirty="0"/>
              <a:t>Funds to “The Fed”.</a:t>
            </a:r>
          </a:p>
          <a:p>
            <a:pPr marL="0" indent="0">
              <a:buNone/>
            </a:pPr>
            <a:endParaRPr lang="en-GB" dirty="0"/>
          </a:p>
          <a:p>
            <a:r>
              <a:rPr lang="en-GB" dirty="0"/>
              <a:t>But the account info was actually a bank in Manila – linked to multiple accounts</a:t>
            </a:r>
          </a:p>
        </p:txBody>
      </p:sp>
      <p:pic>
        <p:nvPicPr>
          <p:cNvPr id="4" name="Picture 3">
            <a:extLst>
              <a:ext uri="{FF2B5EF4-FFF2-40B4-BE49-F238E27FC236}">
                <a16:creationId xmlns:a16="http://schemas.microsoft.com/office/drawing/2014/main" id="{B97E0FF1-93D7-8AAE-7D76-AF4BD5A6EC33}"/>
              </a:ext>
            </a:extLst>
          </p:cNvPr>
          <p:cNvPicPr>
            <a:picLocks noChangeAspect="1"/>
          </p:cNvPicPr>
          <p:nvPr/>
        </p:nvPicPr>
        <p:blipFill>
          <a:blip r:embed="rId3"/>
          <a:stretch>
            <a:fillRect/>
          </a:stretch>
        </p:blipFill>
        <p:spPr>
          <a:xfrm>
            <a:off x="8248319" y="2288309"/>
            <a:ext cx="3861707" cy="2514600"/>
          </a:xfrm>
          <a:prstGeom prst="rect">
            <a:avLst/>
          </a:prstGeom>
        </p:spPr>
      </p:pic>
    </p:spTree>
    <p:extLst>
      <p:ext uri="{BB962C8B-B14F-4D97-AF65-F5344CB8AC3E}">
        <p14:creationId xmlns:p14="http://schemas.microsoft.com/office/powerpoint/2010/main" val="95566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DA657-0CD6-E07B-26F1-957E069B3F8C}"/>
              </a:ext>
            </a:extLst>
          </p:cNvPr>
          <p:cNvSpPr>
            <a:spLocks noGrp="1"/>
          </p:cNvSpPr>
          <p:nvPr>
            <p:ph type="title"/>
          </p:nvPr>
        </p:nvSpPr>
        <p:spPr/>
        <p:txBody>
          <a:bodyPr/>
          <a:lstStyle/>
          <a:p>
            <a:r>
              <a:rPr lang="en-GB" dirty="0"/>
              <a:t>Crypto Theft</a:t>
            </a:r>
          </a:p>
        </p:txBody>
      </p:sp>
      <p:pic>
        <p:nvPicPr>
          <p:cNvPr id="4" name="Content Placeholder 3">
            <a:extLst>
              <a:ext uri="{FF2B5EF4-FFF2-40B4-BE49-F238E27FC236}">
                <a16:creationId xmlns:a16="http://schemas.microsoft.com/office/drawing/2014/main" id="{B4DD6D67-E37F-F1AC-9B3C-16D6338A7481}"/>
              </a:ext>
            </a:extLst>
          </p:cNvPr>
          <p:cNvPicPr>
            <a:picLocks noGrp="1" noChangeAspect="1"/>
          </p:cNvPicPr>
          <p:nvPr>
            <p:ph idx="1"/>
          </p:nvPr>
        </p:nvPicPr>
        <p:blipFill>
          <a:blip r:embed="rId2"/>
          <a:stretch>
            <a:fillRect/>
          </a:stretch>
        </p:blipFill>
        <p:spPr>
          <a:xfrm>
            <a:off x="6608058" y="1607127"/>
            <a:ext cx="5317644" cy="3783020"/>
          </a:xfrm>
          <a:prstGeom prst="rect">
            <a:avLst/>
          </a:prstGeom>
        </p:spPr>
      </p:pic>
      <p:sp>
        <p:nvSpPr>
          <p:cNvPr id="6" name="TextBox 5">
            <a:extLst>
              <a:ext uri="{FF2B5EF4-FFF2-40B4-BE49-F238E27FC236}">
                <a16:creationId xmlns:a16="http://schemas.microsoft.com/office/drawing/2014/main" id="{301A16DD-9A6F-0390-6AD5-6E7CA31D258D}"/>
              </a:ext>
            </a:extLst>
          </p:cNvPr>
          <p:cNvSpPr txBox="1"/>
          <p:nvPr/>
        </p:nvSpPr>
        <p:spPr>
          <a:xfrm>
            <a:off x="266298" y="1607127"/>
            <a:ext cx="6341760" cy="4678204"/>
          </a:xfrm>
          <a:prstGeom prst="rect">
            <a:avLst/>
          </a:prstGeom>
          <a:noFill/>
        </p:spPr>
        <p:txBody>
          <a:bodyPr wrap="square">
            <a:spAutoFit/>
          </a:bodyPr>
          <a:lstStyle/>
          <a:p>
            <a:r>
              <a:rPr lang="en-GB" dirty="0"/>
              <a:t> </a:t>
            </a:r>
          </a:p>
          <a:p>
            <a:pPr marL="285750" indent="-285750">
              <a:buFont typeface="Wingdings" panose="05000000000000000000" pitchFamily="2" charset="2"/>
              <a:buChar char="Ø"/>
            </a:pPr>
            <a:r>
              <a:rPr lang="en-GB" sz="2000" dirty="0">
                <a:latin typeface="+mj-lt"/>
              </a:rPr>
              <a:t>North Korean hackers have stolen </a:t>
            </a:r>
            <a:r>
              <a:rPr lang="en-GB" sz="2000" b="1" dirty="0">
                <a:latin typeface="+mj-lt"/>
              </a:rPr>
              <a:t>$1.5 billion </a:t>
            </a:r>
            <a:r>
              <a:rPr lang="en-GB" sz="2000" dirty="0">
                <a:latin typeface="+mj-lt"/>
              </a:rPr>
              <a:t>in cryptocurrency in a single heist, making it the </a:t>
            </a:r>
            <a:r>
              <a:rPr lang="en-GB" sz="2000" b="1" dirty="0">
                <a:latin typeface="+mj-lt"/>
              </a:rPr>
              <a:t>largest crypto hack on record</a:t>
            </a:r>
          </a:p>
          <a:p>
            <a:pPr marL="285750" indent="-285750">
              <a:buFont typeface="Wingdings" panose="05000000000000000000" pitchFamily="2" charset="2"/>
              <a:buChar char="Ø"/>
            </a:pPr>
            <a:endParaRPr lang="en-GB" sz="2000" dirty="0">
              <a:latin typeface="+mj-lt"/>
            </a:endParaRPr>
          </a:p>
          <a:p>
            <a:pPr marL="285750" indent="-285750">
              <a:buFont typeface="Wingdings" panose="05000000000000000000" pitchFamily="2" charset="2"/>
              <a:buChar char="Ø"/>
            </a:pPr>
            <a:r>
              <a:rPr lang="en-GB" sz="2000" dirty="0">
                <a:latin typeface="+mj-lt"/>
              </a:rPr>
              <a:t>The hack hit </a:t>
            </a:r>
            <a:r>
              <a:rPr lang="en-GB" sz="2000" b="1" dirty="0" err="1">
                <a:latin typeface="+mj-lt"/>
              </a:rPr>
              <a:t>Bybit</a:t>
            </a:r>
            <a:r>
              <a:rPr lang="en-GB" sz="2000" dirty="0">
                <a:latin typeface="+mj-lt"/>
              </a:rPr>
              <a:t>, which describes itself as the world’s </a:t>
            </a:r>
            <a:r>
              <a:rPr lang="en-GB" sz="2000" b="1" dirty="0">
                <a:latin typeface="+mj-lt"/>
              </a:rPr>
              <a:t>second-largest cryptocurrency exchange</a:t>
            </a:r>
            <a:r>
              <a:rPr lang="en-GB" sz="2000" dirty="0">
                <a:latin typeface="+mj-lt"/>
              </a:rPr>
              <a:t>, with over 40 million users.</a:t>
            </a:r>
          </a:p>
          <a:p>
            <a:pPr marL="285750" indent="-285750">
              <a:buFont typeface="Wingdings" panose="05000000000000000000" pitchFamily="2" charset="2"/>
              <a:buChar char="Ø"/>
            </a:pPr>
            <a:endParaRPr lang="en-GB" sz="2000" dirty="0">
              <a:latin typeface="+mj-lt"/>
            </a:endParaRPr>
          </a:p>
          <a:p>
            <a:pPr marL="285750" indent="-285750">
              <a:buFont typeface="Wingdings" panose="05000000000000000000" pitchFamily="2" charset="2"/>
              <a:buChar char="Ø"/>
            </a:pPr>
            <a:r>
              <a:rPr lang="en-GB" sz="2000" dirty="0">
                <a:latin typeface="+mj-lt"/>
              </a:rPr>
              <a:t>DPRK spent last weekend </a:t>
            </a:r>
            <a:r>
              <a:rPr lang="en-GB" sz="2000" b="1" dirty="0">
                <a:latin typeface="+mj-lt"/>
              </a:rPr>
              <a:t>laundering about $160 million</a:t>
            </a:r>
            <a:r>
              <a:rPr lang="en-GB" sz="2000" dirty="0">
                <a:latin typeface="+mj-lt"/>
              </a:rPr>
              <a:t> of the stolen funds </a:t>
            </a:r>
            <a:r>
              <a:rPr lang="en-GB" sz="2000" b="1" dirty="0">
                <a:latin typeface="+mj-lt"/>
              </a:rPr>
              <a:t>through a series of accounts </a:t>
            </a:r>
            <a:r>
              <a:rPr lang="en-GB" sz="2000" dirty="0">
                <a:latin typeface="+mj-lt"/>
              </a:rPr>
              <a:t>connected to North Korean operatives.</a:t>
            </a:r>
          </a:p>
          <a:p>
            <a:endParaRPr lang="en-GB" sz="2000" dirty="0">
              <a:latin typeface="+mj-lt"/>
            </a:endParaRPr>
          </a:p>
          <a:p>
            <a:pPr marL="285750" indent="-285750">
              <a:buFont typeface="Wingdings" panose="05000000000000000000" pitchFamily="2" charset="2"/>
              <a:buChar char="Ø"/>
            </a:pPr>
            <a:r>
              <a:rPr lang="en-GB" sz="2000" dirty="0">
                <a:latin typeface="+mj-lt"/>
              </a:rPr>
              <a:t> In a single hack, the North Koreans have nearly </a:t>
            </a:r>
            <a:r>
              <a:rPr lang="en-GB" sz="2000" b="1" dirty="0">
                <a:latin typeface="+mj-lt"/>
              </a:rPr>
              <a:t>doubled what they stole in crypto last year</a:t>
            </a:r>
            <a:endParaRPr lang="en-GB" sz="2000" dirty="0">
              <a:latin typeface="+mj-lt"/>
            </a:endParaRPr>
          </a:p>
        </p:txBody>
      </p:sp>
    </p:spTree>
    <p:extLst>
      <p:ext uri="{BB962C8B-B14F-4D97-AF65-F5344CB8AC3E}">
        <p14:creationId xmlns:p14="http://schemas.microsoft.com/office/powerpoint/2010/main" val="178663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EC59E-E1A5-5A80-8E67-8DEE74470CD3}"/>
              </a:ext>
            </a:extLst>
          </p:cNvPr>
          <p:cNvSpPr>
            <a:spLocks noGrp="1"/>
          </p:cNvSpPr>
          <p:nvPr>
            <p:ph type="title"/>
          </p:nvPr>
        </p:nvSpPr>
        <p:spPr>
          <a:xfrm>
            <a:off x="510454" y="0"/>
            <a:ext cx="10961914" cy="1275907"/>
          </a:xfrm>
        </p:spPr>
        <p:txBody>
          <a:bodyPr>
            <a:normAutofit fontScale="90000"/>
          </a:bodyPr>
          <a:lstStyle/>
          <a:p>
            <a:r>
              <a:rPr lang="en-GB" dirty="0"/>
              <a:t>Story of North Korea (DPRK) Unha-3 Rocket Debris and Foreign-Sourced Components</a:t>
            </a:r>
            <a:br>
              <a:rPr lang="en-GB" dirty="0"/>
            </a:br>
            <a:endParaRPr lang="en-GB" dirty="0"/>
          </a:p>
        </p:txBody>
      </p:sp>
      <p:pic>
        <p:nvPicPr>
          <p:cNvPr id="4" name="Content Placeholder 3">
            <a:extLst>
              <a:ext uri="{FF2B5EF4-FFF2-40B4-BE49-F238E27FC236}">
                <a16:creationId xmlns:a16="http://schemas.microsoft.com/office/drawing/2014/main" id="{6D99692F-269D-C1F6-6AF9-03AFD2521C36}"/>
              </a:ext>
            </a:extLst>
          </p:cNvPr>
          <p:cNvPicPr>
            <a:picLocks noGrp="1" noChangeAspect="1"/>
          </p:cNvPicPr>
          <p:nvPr>
            <p:ph idx="1"/>
          </p:nvPr>
        </p:nvPicPr>
        <p:blipFill>
          <a:blip r:embed="rId3"/>
          <a:stretch>
            <a:fillRect/>
          </a:stretch>
        </p:blipFill>
        <p:spPr>
          <a:xfrm>
            <a:off x="943351" y="1688441"/>
            <a:ext cx="1963082" cy="3481118"/>
          </a:xfrm>
          <a:prstGeom prst="rect">
            <a:avLst/>
          </a:prstGeom>
        </p:spPr>
      </p:pic>
      <p:sp>
        <p:nvSpPr>
          <p:cNvPr id="5" name="TextBox 4">
            <a:extLst>
              <a:ext uri="{FF2B5EF4-FFF2-40B4-BE49-F238E27FC236}">
                <a16:creationId xmlns:a16="http://schemas.microsoft.com/office/drawing/2014/main" id="{8214C321-41F8-9F7B-4FCF-AB38A2159DE5}"/>
              </a:ext>
            </a:extLst>
          </p:cNvPr>
          <p:cNvSpPr txBox="1"/>
          <p:nvPr/>
        </p:nvSpPr>
        <p:spPr>
          <a:xfrm>
            <a:off x="252664" y="5501381"/>
            <a:ext cx="2987040" cy="646331"/>
          </a:xfrm>
          <a:prstGeom prst="rect">
            <a:avLst/>
          </a:prstGeom>
          <a:noFill/>
        </p:spPr>
        <p:txBody>
          <a:bodyPr wrap="square">
            <a:spAutoFit/>
          </a:bodyPr>
          <a:lstStyle/>
          <a:p>
            <a:pPr algn="ctr"/>
            <a:r>
              <a:rPr lang="en-US" b="1" dirty="0">
                <a:solidFill>
                  <a:srgbClr val="002060"/>
                </a:solidFill>
              </a:rPr>
              <a:t>Missile Launch Unha-3 Rocket (2012)</a:t>
            </a:r>
          </a:p>
        </p:txBody>
      </p:sp>
      <p:pic>
        <p:nvPicPr>
          <p:cNvPr id="6" name="Picture 10">
            <a:extLst>
              <a:ext uri="{FF2B5EF4-FFF2-40B4-BE49-F238E27FC236}">
                <a16:creationId xmlns:a16="http://schemas.microsoft.com/office/drawing/2014/main" id="{9BA8AAFE-07D1-1735-C7E0-238A153062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661816" y="1753203"/>
            <a:ext cx="4659189" cy="34163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3707858-62FF-449F-7A48-E8F5714ADDF4}"/>
              </a:ext>
            </a:extLst>
          </p:cNvPr>
          <p:cNvSpPr txBox="1"/>
          <p:nvPr/>
        </p:nvSpPr>
        <p:spPr>
          <a:xfrm>
            <a:off x="4071961" y="5501381"/>
            <a:ext cx="2896819" cy="369332"/>
          </a:xfrm>
          <a:prstGeom prst="rect">
            <a:avLst/>
          </a:prstGeom>
          <a:noFill/>
        </p:spPr>
        <p:txBody>
          <a:bodyPr wrap="none" rtlCol="0">
            <a:spAutoFit/>
          </a:bodyPr>
          <a:lstStyle/>
          <a:p>
            <a:r>
              <a:rPr lang="en-US" b="1" dirty="0">
                <a:solidFill>
                  <a:srgbClr val="002060"/>
                </a:solidFill>
              </a:rPr>
              <a:t>Recovery of Missile Remains</a:t>
            </a:r>
          </a:p>
        </p:txBody>
      </p:sp>
      <p:pic>
        <p:nvPicPr>
          <p:cNvPr id="9" name="Picture 12">
            <a:extLst>
              <a:ext uri="{FF2B5EF4-FFF2-40B4-BE49-F238E27FC236}">
                <a16:creationId xmlns:a16="http://schemas.microsoft.com/office/drawing/2014/main" id="{BA471611-6E61-F56B-E18D-63C30BC9A2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561373" y="1753202"/>
            <a:ext cx="3550070" cy="341635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453E590-1BDC-3F0C-396F-CA76C92366DA}"/>
              </a:ext>
            </a:extLst>
          </p:cNvPr>
          <p:cNvSpPr txBox="1"/>
          <p:nvPr/>
        </p:nvSpPr>
        <p:spPr>
          <a:xfrm>
            <a:off x="8321005" y="5362881"/>
            <a:ext cx="3372953" cy="923330"/>
          </a:xfrm>
          <a:prstGeom prst="rect">
            <a:avLst/>
          </a:prstGeom>
          <a:noFill/>
        </p:spPr>
        <p:txBody>
          <a:bodyPr wrap="square" rtlCol="0">
            <a:spAutoFit/>
          </a:bodyPr>
          <a:lstStyle/>
          <a:p>
            <a:pPr algn="ctr"/>
            <a:r>
              <a:rPr lang="en-US" b="1" dirty="0">
                <a:solidFill>
                  <a:srgbClr val="002060"/>
                </a:solidFill>
              </a:rPr>
              <a:t>Pressure Transmitters</a:t>
            </a:r>
          </a:p>
          <a:p>
            <a:pPr algn="ctr"/>
            <a:r>
              <a:rPr lang="en-US" b="1" dirty="0">
                <a:solidFill>
                  <a:srgbClr val="002060"/>
                </a:solidFill>
              </a:rPr>
              <a:t>Sourced from the </a:t>
            </a:r>
          </a:p>
          <a:p>
            <a:pPr algn="ctr"/>
            <a:r>
              <a:rPr lang="en-US" b="1" dirty="0">
                <a:solidFill>
                  <a:srgbClr val="002060"/>
                </a:solidFill>
              </a:rPr>
              <a:t>United Kingdom</a:t>
            </a:r>
          </a:p>
        </p:txBody>
      </p:sp>
    </p:spTree>
    <p:extLst>
      <p:ext uri="{BB962C8B-B14F-4D97-AF65-F5344CB8AC3E}">
        <p14:creationId xmlns:p14="http://schemas.microsoft.com/office/powerpoint/2010/main" val="1669040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8B50-BE59-B1DF-B90B-999A9DE20621}"/>
              </a:ext>
            </a:extLst>
          </p:cNvPr>
          <p:cNvSpPr>
            <a:spLocks noGrp="1"/>
          </p:cNvSpPr>
          <p:nvPr>
            <p:ph type="title"/>
          </p:nvPr>
        </p:nvSpPr>
        <p:spPr>
          <a:xfrm>
            <a:off x="194209" y="365762"/>
            <a:ext cx="11466413" cy="910146"/>
          </a:xfrm>
        </p:spPr>
        <p:txBody>
          <a:bodyPr>
            <a:noAutofit/>
          </a:bodyPr>
          <a:lstStyle/>
          <a:p>
            <a:pPr algn="ctr"/>
            <a:r>
              <a:rPr lang="en-GB" sz="2400" dirty="0"/>
              <a:t>DPRK procurement network involving father’s and son’s companies in Taiwan and US</a:t>
            </a:r>
          </a:p>
        </p:txBody>
      </p:sp>
      <p:pic>
        <p:nvPicPr>
          <p:cNvPr id="4" name="Content Placeholder 3">
            <a:extLst>
              <a:ext uri="{FF2B5EF4-FFF2-40B4-BE49-F238E27FC236}">
                <a16:creationId xmlns:a16="http://schemas.microsoft.com/office/drawing/2014/main" id="{DA5886E5-E18A-1FB1-DE7F-2297F8DB7063}"/>
              </a:ext>
            </a:extLst>
          </p:cNvPr>
          <p:cNvPicPr>
            <a:picLocks noGrp="1" noChangeAspect="1"/>
          </p:cNvPicPr>
          <p:nvPr>
            <p:ph idx="1"/>
          </p:nvPr>
        </p:nvPicPr>
        <p:blipFill>
          <a:blip r:embed="rId3"/>
          <a:stretch>
            <a:fillRect/>
          </a:stretch>
        </p:blipFill>
        <p:spPr>
          <a:xfrm>
            <a:off x="1165253" y="1165254"/>
            <a:ext cx="9362485" cy="5518768"/>
          </a:xfrm>
          <a:prstGeom prst="rect">
            <a:avLst/>
          </a:prstGeom>
        </p:spPr>
      </p:pic>
    </p:spTree>
    <p:extLst>
      <p:ext uri="{BB962C8B-B14F-4D97-AF65-F5344CB8AC3E}">
        <p14:creationId xmlns:p14="http://schemas.microsoft.com/office/powerpoint/2010/main" val="1818851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0846A3-11B7-4668-B926-DEF5280DCA9D}"/>
              </a:ext>
            </a:extLst>
          </p:cNvPr>
          <p:cNvSpPr>
            <a:spLocks noGrp="1"/>
          </p:cNvSpPr>
          <p:nvPr>
            <p:ph type="title"/>
          </p:nvPr>
        </p:nvSpPr>
        <p:spPr>
          <a:xfrm>
            <a:off x="838201" y="365125"/>
            <a:ext cx="5251316" cy="1807305"/>
          </a:xfrm>
        </p:spPr>
        <p:txBody>
          <a:bodyPr>
            <a:normAutofit/>
          </a:bodyPr>
          <a:lstStyle/>
          <a:p>
            <a:r>
              <a:rPr lang="en-GB" sz="2800" dirty="0"/>
              <a:t>Daedong Credit Bank and DCB Finance Limited</a:t>
            </a:r>
          </a:p>
        </p:txBody>
      </p:sp>
      <p:sp>
        <p:nvSpPr>
          <p:cNvPr id="8" name="Content Placeholder 7">
            <a:extLst>
              <a:ext uri="{FF2B5EF4-FFF2-40B4-BE49-F238E27FC236}">
                <a16:creationId xmlns:a16="http://schemas.microsoft.com/office/drawing/2014/main" id="{3E3E6923-C0CA-4CDD-9227-61766FDE5278}"/>
              </a:ext>
            </a:extLst>
          </p:cNvPr>
          <p:cNvSpPr>
            <a:spLocks noGrp="1"/>
          </p:cNvSpPr>
          <p:nvPr>
            <p:ph idx="1"/>
          </p:nvPr>
        </p:nvSpPr>
        <p:spPr>
          <a:xfrm>
            <a:off x="263382" y="1645920"/>
            <a:ext cx="5962785" cy="4846955"/>
          </a:xfrm>
        </p:spPr>
        <p:txBody>
          <a:bodyPr>
            <a:normAutofit/>
          </a:bodyPr>
          <a:lstStyle/>
          <a:p>
            <a:r>
              <a:rPr lang="en-GB" sz="1600" b="1" dirty="0"/>
              <a:t>Daedong Credit Bank was sanctioned &amp; correspondent accounts closed</a:t>
            </a:r>
          </a:p>
          <a:p>
            <a:endParaRPr lang="en-GB" sz="1600" b="1" dirty="0"/>
          </a:p>
          <a:p>
            <a:r>
              <a:rPr lang="en-GB" sz="1600" b="1" dirty="0"/>
              <a:t>“DCB Finance Limited” was set up to carry out international financial transactions with Mr. Kim Chol-</a:t>
            </a:r>
            <a:r>
              <a:rPr lang="en-GB" sz="1600" b="1" dirty="0" err="1"/>
              <a:t>sam</a:t>
            </a:r>
            <a:r>
              <a:rPr lang="en-GB" sz="1600" b="1" dirty="0"/>
              <a:t> and Nigel Cowie as directors</a:t>
            </a:r>
          </a:p>
          <a:p>
            <a:endParaRPr lang="en-GB" sz="1600" b="1" dirty="0"/>
          </a:p>
          <a:p>
            <a:r>
              <a:rPr lang="en-GB" sz="1600" b="1" dirty="0"/>
              <a:t>It was registered in the BVI by legal firm </a:t>
            </a:r>
            <a:r>
              <a:rPr lang="en-GB" sz="1600" b="1" dirty="0" err="1"/>
              <a:t>Mossack</a:t>
            </a:r>
            <a:r>
              <a:rPr lang="en-GB" sz="1600" b="1" dirty="0"/>
              <a:t> Fonseca (was also operating in Jersey until 2016) operating under the latter’s name, masking Daedong Credit Bank’s involvement and thus DPRK’s</a:t>
            </a:r>
          </a:p>
          <a:p>
            <a:endParaRPr lang="en-GB" sz="1600" b="1" dirty="0"/>
          </a:p>
          <a:p>
            <a:r>
              <a:rPr lang="en-GB" sz="1600" b="1" dirty="0"/>
              <a:t>DCB Finance assisted Daedong Credit Bank in completing financial transactions with foreign companies seeking to avoid doing business with North Korea to protect their reputation</a:t>
            </a:r>
          </a:p>
          <a:p>
            <a:endParaRPr lang="en-US" sz="1300" dirty="0"/>
          </a:p>
        </p:txBody>
      </p:sp>
      <p:pic>
        <p:nvPicPr>
          <p:cNvPr id="4" name="Content Placeholder 3" descr="A person in a suit and tie&#10;&#10;Description automatically generated">
            <a:extLst>
              <a:ext uri="{FF2B5EF4-FFF2-40B4-BE49-F238E27FC236}">
                <a16:creationId xmlns:a16="http://schemas.microsoft.com/office/drawing/2014/main" id="{06A72110-913A-2D93-6250-DCACFBD36684}"/>
              </a:ext>
            </a:extLst>
          </p:cNvPr>
          <p:cNvPicPr>
            <a:picLocks noChangeAspect="1"/>
          </p:cNvPicPr>
          <p:nvPr/>
        </p:nvPicPr>
        <p:blipFill rotWithShape="1">
          <a:blip r:embed="rId3"/>
          <a:srcRect l="1044" r="363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99233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32872-496B-A59F-C469-AE62FAD7D045}"/>
              </a:ext>
            </a:extLst>
          </p:cNvPr>
          <p:cNvSpPr>
            <a:spLocks noGrp="1"/>
          </p:cNvSpPr>
          <p:nvPr>
            <p:ph type="title"/>
          </p:nvPr>
        </p:nvSpPr>
        <p:spPr/>
        <p:txBody>
          <a:bodyPr/>
          <a:lstStyle/>
          <a:p>
            <a:r>
              <a:rPr lang="en-GB" dirty="0"/>
              <a:t>Embassies &amp; Diplomats</a:t>
            </a:r>
          </a:p>
        </p:txBody>
      </p:sp>
      <p:pic>
        <p:nvPicPr>
          <p:cNvPr id="4" name="Content Placeholder 3">
            <a:extLst>
              <a:ext uri="{FF2B5EF4-FFF2-40B4-BE49-F238E27FC236}">
                <a16:creationId xmlns:a16="http://schemas.microsoft.com/office/drawing/2014/main" id="{7FDE3A46-CCD0-EE6C-EBB5-A93DCCFC45A7}"/>
              </a:ext>
            </a:extLst>
          </p:cNvPr>
          <p:cNvPicPr>
            <a:picLocks noGrp="1" noChangeAspect="1"/>
          </p:cNvPicPr>
          <p:nvPr>
            <p:ph idx="1"/>
          </p:nvPr>
        </p:nvPicPr>
        <p:blipFill>
          <a:blip r:embed="rId3"/>
          <a:stretch>
            <a:fillRect/>
          </a:stretch>
        </p:blipFill>
        <p:spPr>
          <a:xfrm>
            <a:off x="699092" y="1576388"/>
            <a:ext cx="10831916" cy="4916487"/>
          </a:xfrm>
          <a:prstGeom prst="rect">
            <a:avLst/>
          </a:prstGeom>
        </p:spPr>
      </p:pic>
    </p:spTree>
    <p:extLst>
      <p:ext uri="{BB962C8B-B14F-4D97-AF65-F5344CB8AC3E}">
        <p14:creationId xmlns:p14="http://schemas.microsoft.com/office/powerpoint/2010/main" val="3897317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23998-0739-D0FF-A6E4-A784399C948E}"/>
              </a:ext>
            </a:extLst>
          </p:cNvPr>
          <p:cNvSpPr>
            <a:spLocks noGrp="1"/>
          </p:cNvSpPr>
          <p:nvPr>
            <p:ph type="title"/>
          </p:nvPr>
        </p:nvSpPr>
        <p:spPr>
          <a:xfrm>
            <a:off x="510455" y="365761"/>
            <a:ext cx="10961914" cy="591805"/>
          </a:xfrm>
        </p:spPr>
        <p:txBody>
          <a:bodyPr/>
          <a:lstStyle/>
          <a:p>
            <a:r>
              <a:rPr lang="en-GB" dirty="0"/>
              <a:t>North Korea’s Embassies and Diplomats</a:t>
            </a:r>
          </a:p>
        </p:txBody>
      </p:sp>
      <p:sp>
        <p:nvSpPr>
          <p:cNvPr id="3" name="Content Placeholder 2">
            <a:extLst>
              <a:ext uri="{FF2B5EF4-FFF2-40B4-BE49-F238E27FC236}">
                <a16:creationId xmlns:a16="http://schemas.microsoft.com/office/drawing/2014/main" id="{AAB0F879-E8A5-AE2F-D960-F932EC507569}"/>
              </a:ext>
            </a:extLst>
          </p:cNvPr>
          <p:cNvSpPr>
            <a:spLocks noGrp="1"/>
          </p:cNvSpPr>
          <p:nvPr>
            <p:ph idx="1"/>
          </p:nvPr>
        </p:nvSpPr>
        <p:spPr/>
        <p:txBody>
          <a:bodyPr>
            <a:normAutofit fontScale="92500" lnSpcReduction="20000"/>
          </a:bodyPr>
          <a:lstStyle/>
          <a:p>
            <a:pPr marL="0" indent="0">
              <a:buNone/>
            </a:pPr>
            <a:r>
              <a:rPr lang="en-GB" dirty="0"/>
              <a:t>North Korea’s embassies also engage in illicit, non-diplomatic activities.</a:t>
            </a:r>
          </a:p>
          <a:p>
            <a:pPr marL="0" indent="0">
              <a:buNone/>
            </a:pPr>
            <a:endParaRPr lang="en-GB" dirty="0"/>
          </a:p>
          <a:p>
            <a:pPr>
              <a:buFont typeface="Wingdings" panose="05000000000000000000" pitchFamily="2" charset="2"/>
              <a:buChar char="Ø"/>
            </a:pPr>
            <a:r>
              <a:rPr lang="en-GB" dirty="0"/>
              <a:t>Earn and move foreign cash on behalf of the regime</a:t>
            </a:r>
          </a:p>
          <a:p>
            <a:pPr>
              <a:buFont typeface="Wingdings" panose="05000000000000000000" pitchFamily="2" charset="2"/>
              <a:buChar char="Ø"/>
            </a:pPr>
            <a:r>
              <a:rPr lang="en-GB" dirty="0"/>
              <a:t>Subsidize low wages of diplomatic staff</a:t>
            </a:r>
          </a:p>
          <a:p>
            <a:pPr>
              <a:buFont typeface="Wingdings" panose="05000000000000000000" pitchFamily="2" charset="2"/>
              <a:buChar char="Ø"/>
            </a:pPr>
            <a:r>
              <a:rPr lang="en-GB" dirty="0"/>
              <a:t>Make business connections and act as financial access points</a:t>
            </a:r>
          </a:p>
          <a:p>
            <a:pPr>
              <a:buFont typeface="Wingdings" panose="05000000000000000000" pitchFamily="2" charset="2"/>
              <a:buChar char="Ø"/>
            </a:pPr>
            <a:r>
              <a:rPr lang="en-GB" dirty="0"/>
              <a:t>Act as representatives of North Korean companies</a:t>
            </a:r>
          </a:p>
          <a:p>
            <a:endParaRPr lang="en-GB" dirty="0"/>
          </a:p>
          <a:p>
            <a:pPr marL="0" indent="0">
              <a:buNone/>
            </a:pPr>
            <a:r>
              <a:rPr lang="en-GB" dirty="0"/>
              <a:t>The operations of North Korean diplomats are not limited to the countries in which they are based.</a:t>
            </a:r>
          </a:p>
          <a:p>
            <a:endParaRPr lang="en-GB" dirty="0"/>
          </a:p>
          <a:p>
            <a:pPr marL="0" indent="0">
              <a:buNone/>
            </a:pPr>
            <a:r>
              <a:rPr lang="en-GB" dirty="0"/>
              <a:t>Diplomats attached to major DPRK embassies in Africa ( </a:t>
            </a:r>
            <a:r>
              <a:rPr lang="en-GB" dirty="0" err="1"/>
              <a:t>eg.</a:t>
            </a:r>
            <a:r>
              <a:rPr lang="en-GB" dirty="0"/>
              <a:t> in Pretoria or Dar es Salaam) have been known to cross regional borders and engage in illicit activities, such as revenue raising and cash smuggling.</a:t>
            </a:r>
          </a:p>
          <a:p>
            <a:endParaRPr lang="en-GB" dirty="0"/>
          </a:p>
        </p:txBody>
      </p:sp>
    </p:spTree>
    <p:extLst>
      <p:ext uri="{BB962C8B-B14F-4D97-AF65-F5344CB8AC3E}">
        <p14:creationId xmlns:p14="http://schemas.microsoft.com/office/powerpoint/2010/main" val="4126130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CE56F-B416-181D-4D72-0917C6A5E7CB}"/>
              </a:ext>
            </a:extLst>
          </p:cNvPr>
          <p:cNvSpPr>
            <a:spLocks noGrp="1"/>
          </p:cNvSpPr>
          <p:nvPr>
            <p:ph type="title"/>
          </p:nvPr>
        </p:nvSpPr>
        <p:spPr/>
        <p:txBody>
          <a:bodyPr/>
          <a:lstStyle/>
          <a:p>
            <a:r>
              <a:rPr lang="en-GB" dirty="0"/>
              <a:t>Vulnerabilities in Africa </a:t>
            </a:r>
          </a:p>
        </p:txBody>
      </p:sp>
      <p:sp>
        <p:nvSpPr>
          <p:cNvPr id="3" name="Content Placeholder 2">
            <a:extLst>
              <a:ext uri="{FF2B5EF4-FFF2-40B4-BE49-F238E27FC236}">
                <a16:creationId xmlns:a16="http://schemas.microsoft.com/office/drawing/2014/main" id="{EA045E2F-F831-BFB0-BDD3-A177848581D7}"/>
              </a:ext>
            </a:extLst>
          </p:cNvPr>
          <p:cNvSpPr>
            <a:spLocks noGrp="1"/>
          </p:cNvSpPr>
          <p:nvPr>
            <p:ph idx="1"/>
          </p:nvPr>
        </p:nvSpPr>
        <p:spPr/>
        <p:txBody>
          <a:bodyPr/>
          <a:lstStyle/>
          <a:p>
            <a:pPr marL="0" indent="0">
              <a:buNone/>
            </a:pPr>
            <a:r>
              <a:rPr lang="en-GB" b="1" dirty="0"/>
              <a:t>Military Cooperation </a:t>
            </a:r>
            <a:r>
              <a:rPr lang="en-GB" dirty="0"/>
              <a:t>– Angola (patrol boats; training)</a:t>
            </a:r>
          </a:p>
          <a:p>
            <a:pPr marL="0" indent="0">
              <a:buNone/>
            </a:pPr>
            <a:r>
              <a:rPr lang="en-GB" dirty="0"/>
              <a:t>                                  - Ethiopia (ammunition supply)</a:t>
            </a:r>
          </a:p>
          <a:p>
            <a:pPr marL="0" indent="0">
              <a:buNone/>
            </a:pPr>
            <a:r>
              <a:rPr lang="en-GB" dirty="0"/>
              <a:t>                                  - Namibia (construction of barracks)</a:t>
            </a:r>
          </a:p>
          <a:p>
            <a:pPr marL="0" indent="0">
              <a:buNone/>
            </a:pPr>
            <a:r>
              <a:rPr lang="en-GB" dirty="0"/>
              <a:t>                                  - Mozambique (weapons upgrade &amp; supply)</a:t>
            </a:r>
          </a:p>
          <a:p>
            <a:pPr marL="0" indent="0">
              <a:buNone/>
            </a:pPr>
            <a:r>
              <a:rPr lang="en-GB" dirty="0"/>
              <a:t>                                  - Tanzania (missile systems upgrade)</a:t>
            </a:r>
          </a:p>
          <a:p>
            <a:pPr marL="0" indent="0">
              <a:buNone/>
            </a:pPr>
            <a:r>
              <a:rPr lang="en-GB" dirty="0"/>
              <a:t>                                  - Zambia (border security services)</a:t>
            </a:r>
          </a:p>
          <a:p>
            <a:pPr marL="0" indent="0">
              <a:buNone/>
            </a:pPr>
            <a:r>
              <a:rPr lang="en-GB" dirty="0"/>
              <a:t>                                  -  Uganda (pilot training)</a:t>
            </a:r>
          </a:p>
          <a:p>
            <a:pPr marL="0" indent="0">
              <a:buNone/>
            </a:pPr>
            <a:r>
              <a:rPr lang="en-GB" dirty="0"/>
              <a:t>                                  - Rwanda (special forces training)</a:t>
            </a:r>
          </a:p>
          <a:p>
            <a:pPr marL="0" indent="0">
              <a:buNone/>
            </a:pPr>
            <a:r>
              <a:rPr lang="en-GB" dirty="0"/>
              <a:t>Long history of military training and support in Zimbabwe</a:t>
            </a:r>
          </a:p>
        </p:txBody>
      </p:sp>
    </p:spTree>
    <p:extLst>
      <p:ext uri="{BB962C8B-B14F-4D97-AF65-F5344CB8AC3E}">
        <p14:creationId xmlns:p14="http://schemas.microsoft.com/office/powerpoint/2010/main" val="248051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93AC9-12EA-B90F-0EA0-06E1F34371FC}"/>
              </a:ext>
            </a:extLst>
          </p:cNvPr>
          <p:cNvSpPr>
            <a:spLocks noGrp="1"/>
          </p:cNvSpPr>
          <p:nvPr>
            <p:ph type="title"/>
          </p:nvPr>
        </p:nvSpPr>
        <p:spPr/>
        <p:txBody>
          <a:bodyPr/>
          <a:lstStyle/>
          <a:p>
            <a:endParaRPr lang="en-US"/>
          </a:p>
        </p:txBody>
      </p:sp>
      <p:pic>
        <p:nvPicPr>
          <p:cNvPr id="5" name="Content Placeholder 4" descr="A table with different colored squares&#10;&#10;Description automatically generated with medium confidence">
            <a:extLst>
              <a:ext uri="{FF2B5EF4-FFF2-40B4-BE49-F238E27FC236}">
                <a16:creationId xmlns:a16="http://schemas.microsoft.com/office/drawing/2014/main" id="{ED88C887-BFB4-7062-B901-66046C3D8183}"/>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4090915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D5E9-A74B-9FF7-A1BF-9262B8BFCB69}"/>
              </a:ext>
            </a:extLst>
          </p:cNvPr>
          <p:cNvSpPr>
            <a:spLocks noGrp="1"/>
          </p:cNvSpPr>
          <p:nvPr>
            <p:ph type="title"/>
          </p:nvPr>
        </p:nvSpPr>
        <p:spPr>
          <a:xfrm>
            <a:off x="510455" y="353177"/>
            <a:ext cx="10961914" cy="591805"/>
          </a:xfrm>
        </p:spPr>
        <p:txBody>
          <a:bodyPr/>
          <a:lstStyle/>
          <a:p>
            <a:r>
              <a:rPr lang="en-GB" dirty="0"/>
              <a:t>Why are statues sanctioned goods?</a:t>
            </a:r>
          </a:p>
        </p:txBody>
      </p:sp>
      <p:sp>
        <p:nvSpPr>
          <p:cNvPr id="3" name="Content Placeholder 2">
            <a:extLst>
              <a:ext uri="{FF2B5EF4-FFF2-40B4-BE49-F238E27FC236}">
                <a16:creationId xmlns:a16="http://schemas.microsoft.com/office/drawing/2014/main" id="{4AB86D25-D07C-A2BF-EC3C-2D779DAF90F2}"/>
              </a:ext>
            </a:extLst>
          </p:cNvPr>
          <p:cNvSpPr>
            <a:spLocks noGrp="1"/>
          </p:cNvSpPr>
          <p:nvPr>
            <p:ph idx="1"/>
          </p:nvPr>
        </p:nvSpPr>
        <p:spPr>
          <a:xfrm>
            <a:off x="510455" y="1026368"/>
            <a:ext cx="11207934" cy="5465872"/>
          </a:xfrm>
        </p:spPr>
        <p:txBody>
          <a:bodyPr/>
          <a:lstStyle/>
          <a:p>
            <a:pPr marL="0" indent="0">
              <a:buNone/>
            </a:pPr>
            <a:endParaRPr lang="en-GB" dirty="0"/>
          </a:p>
          <a:p>
            <a:pPr marL="0" indent="0">
              <a:buNone/>
            </a:pPr>
            <a:endParaRPr lang="en-GB" dirty="0"/>
          </a:p>
        </p:txBody>
      </p:sp>
      <p:graphicFrame>
        <p:nvGraphicFramePr>
          <p:cNvPr id="4" name="Table 3">
            <a:extLst>
              <a:ext uri="{FF2B5EF4-FFF2-40B4-BE49-F238E27FC236}">
                <a16:creationId xmlns:a16="http://schemas.microsoft.com/office/drawing/2014/main" id="{A651825F-8C32-4F2E-F828-A943FEF3DF6B}"/>
              </a:ext>
            </a:extLst>
          </p:cNvPr>
          <p:cNvGraphicFramePr>
            <a:graphicFrameLocks noGrp="1"/>
          </p:cNvGraphicFramePr>
          <p:nvPr>
            <p:extLst>
              <p:ext uri="{D42A27DB-BD31-4B8C-83A1-F6EECF244321}">
                <p14:modId xmlns:p14="http://schemas.microsoft.com/office/powerpoint/2010/main" val="2016298715"/>
              </p:ext>
            </p:extLst>
          </p:nvPr>
        </p:nvGraphicFramePr>
        <p:xfrm>
          <a:off x="1161691" y="1089296"/>
          <a:ext cx="8327366" cy="5424315"/>
        </p:xfrm>
        <a:graphic>
          <a:graphicData uri="http://schemas.openxmlformats.org/drawingml/2006/table">
            <a:tbl>
              <a:tblPr firstRow="1" bandRow="1">
                <a:tableStyleId>{5C22544A-7EE6-4342-B048-85BDC9FD1C3A}</a:tableStyleId>
              </a:tblPr>
              <a:tblGrid>
                <a:gridCol w="1863036">
                  <a:extLst>
                    <a:ext uri="{9D8B030D-6E8A-4147-A177-3AD203B41FA5}">
                      <a16:colId xmlns:a16="http://schemas.microsoft.com/office/drawing/2014/main" val="3807405713"/>
                    </a:ext>
                  </a:extLst>
                </a:gridCol>
                <a:gridCol w="2753129">
                  <a:extLst>
                    <a:ext uri="{9D8B030D-6E8A-4147-A177-3AD203B41FA5}">
                      <a16:colId xmlns:a16="http://schemas.microsoft.com/office/drawing/2014/main" val="2294250258"/>
                    </a:ext>
                  </a:extLst>
                </a:gridCol>
                <a:gridCol w="1629359">
                  <a:extLst>
                    <a:ext uri="{9D8B030D-6E8A-4147-A177-3AD203B41FA5}">
                      <a16:colId xmlns:a16="http://schemas.microsoft.com/office/drawing/2014/main" val="3121862713"/>
                    </a:ext>
                  </a:extLst>
                </a:gridCol>
                <a:gridCol w="2081842">
                  <a:extLst>
                    <a:ext uri="{9D8B030D-6E8A-4147-A177-3AD203B41FA5}">
                      <a16:colId xmlns:a16="http://schemas.microsoft.com/office/drawing/2014/main" val="174367717"/>
                    </a:ext>
                  </a:extLst>
                </a:gridCol>
              </a:tblGrid>
              <a:tr h="428058">
                <a:tc>
                  <a:txBody>
                    <a:bodyPr/>
                    <a:lstStyle/>
                    <a:p>
                      <a:r>
                        <a:rPr lang="en-GB" sz="1400" b="1" dirty="0"/>
                        <a:t>Country</a:t>
                      </a:r>
                    </a:p>
                  </a:txBody>
                  <a:tcPr/>
                </a:tc>
                <a:tc>
                  <a:txBody>
                    <a:bodyPr/>
                    <a:lstStyle/>
                    <a:p>
                      <a:r>
                        <a:rPr lang="en-GB" sz="1400" b="1" dirty="0"/>
                        <a:t>Monument Name </a:t>
                      </a:r>
                    </a:p>
                  </a:txBody>
                  <a:tcPr/>
                </a:tc>
                <a:tc>
                  <a:txBody>
                    <a:bodyPr/>
                    <a:lstStyle/>
                    <a:p>
                      <a:pPr algn="ctr"/>
                      <a:r>
                        <a:rPr lang="en-GB" sz="1400" b="1" dirty="0"/>
                        <a:t>Completion Year </a:t>
                      </a:r>
                    </a:p>
                  </a:txBody>
                  <a:tcPr/>
                </a:tc>
                <a:tc>
                  <a:txBody>
                    <a:bodyPr/>
                    <a:lstStyle/>
                    <a:p>
                      <a:r>
                        <a:rPr lang="en-GB" sz="1400" b="1" dirty="0"/>
                        <a:t>Cost (USD) </a:t>
                      </a:r>
                    </a:p>
                  </a:txBody>
                  <a:tcPr/>
                </a:tc>
                <a:extLst>
                  <a:ext uri="{0D108BD9-81ED-4DB2-BD59-A6C34878D82A}">
                    <a16:rowId xmlns:a16="http://schemas.microsoft.com/office/drawing/2014/main" val="4235623406"/>
                  </a:ext>
                </a:extLst>
              </a:tr>
              <a:tr h="396678">
                <a:tc>
                  <a:txBody>
                    <a:bodyPr/>
                    <a:lstStyle/>
                    <a:p>
                      <a:r>
                        <a:rPr lang="en-GB" sz="1400" b="1" dirty="0"/>
                        <a:t>Angola</a:t>
                      </a:r>
                    </a:p>
                  </a:txBody>
                  <a:tcPr/>
                </a:tc>
                <a:tc>
                  <a:txBody>
                    <a:bodyPr/>
                    <a:lstStyle/>
                    <a:p>
                      <a:r>
                        <a:rPr lang="en-GB" sz="1400" b="0" dirty="0"/>
                        <a:t>Peace Monument </a:t>
                      </a:r>
                    </a:p>
                  </a:txBody>
                  <a:tcPr/>
                </a:tc>
                <a:tc>
                  <a:txBody>
                    <a:bodyPr/>
                    <a:lstStyle/>
                    <a:p>
                      <a:r>
                        <a:rPr lang="en-GB" sz="1400" b="0" dirty="0"/>
                        <a:t>2009</a:t>
                      </a:r>
                    </a:p>
                  </a:txBody>
                  <a:tcPr/>
                </a:tc>
                <a:tc>
                  <a:txBody>
                    <a:bodyPr/>
                    <a:lstStyle/>
                    <a:p>
                      <a:r>
                        <a:rPr lang="en-GB" sz="1400" b="1" dirty="0"/>
                        <a:t>1.5 million </a:t>
                      </a:r>
                    </a:p>
                  </a:txBody>
                  <a:tcPr/>
                </a:tc>
                <a:extLst>
                  <a:ext uri="{0D108BD9-81ED-4DB2-BD59-A6C34878D82A}">
                    <a16:rowId xmlns:a16="http://schemas.microsoft.com/office/drawing/2014/main" val="3407902046"/>
                  </a:ext>
                </a:extLst>
              </a:tr>
              <a:tr h="507474">
                <a:tc>
                  <a:txBody>
                    <a:bodyPr/>
                    <a:lstStyle/>
                    <a:p>
                      <a:endParaRPr lang="en-GB" sz="1400" b="1"/>
                    </a:p>
                  </a:txBody>
                  <a:tcPr/>
                </a:tc>
                <a:tc>
                  <a:txBody>
                    <a:bodyPr/>
                    <a:lstStyle/>
                    <a:p>
                      <a:r>
                        <a:rPr lang="pt-BR" sz="1400" b="0" dirty="0"/>
                        <a:t>Antonio Agostinho Neto Cultural Centre </a:t>
                      </a:r>
                      <a:endParaRPr lang="en-GB" sz="1400" b="0" dirty="0"/>
                    </a:p>
                  </a:txBody>
                  <a:tcPr/>
                </a:tc>
                <a:tc>
                  <a:txBody>
                    <a:bodyPr/>
                    <a:lstStyle/>
                    <a:p>
                      <a:r>
                        <a:rPr lang="en-GB" sz="1400" b="0" dirty="0"/>
                        <a:t>2009 </a:t>
                      </a:r>
                    </a:p>
                  </a:txBody>
                  <a:tcPr/>
                </a:tc>
                <a:tc>
                  <a:txBody>
                    <a:bodyPr/>
                    <a:lstStyle/>
                    <a:p>
                      <a:r>
                        <a:rPr lang="en-GB" sz="1400" b="1" dirty="0"/>
                        <a:t>40 million </a:t>
                      </a:r>
                    </a:p>
                  </a:txBody>
                  <a:tcPr/>
                </a:tc>
                <a:extLst>
                  <a:ext uri="{0D108BD9-81ED-4DB2-BD59-A6C34878D82A}">
                    <a16:rowId xmlns:a16="http://schemas.microsoft.com/office/drawing/2014/main" val="483916183"/>
                  </a:ext>
                </a:extLst>
              </a:tr>
              <a:tr h="430873">
                <a:tc>
                  <a:txBody>
                    <a:bodyPr/>
                    <a:lstStyle/>
                    <a:p>
                      <a:endParaRPr lang="en-GB" sz="1400" b="1"/>
                    </a:p>
                  </a:txBody>
                  <a:tcPr/>
                </a:tc>
                <a:tc>
                  <a:txBody>
                    <a:bodyPr/>
                    <a:lstStyle/>
                    <a:p>
                      <a:r>
                        <a:rPr lang="en-GB" sz="1400" b="0" dirty="0"/>
                        <a:t>Cabinda Park </a:t>
                      </a:r>
                    </a:p>
                  </a:txBody>
                  <a:tcPr/>
                </a:tc>
                <a:tc>
                  <a:txBody>
                    <a:bodyPr/>
                    <a:lstStyle/>
                    <a:p>
                      <a:r>
                        <a:rPr lang="en-GB" sz="1400" b="0" dirty="0"/>
                        <a:t>2008</a:t>
                      </a:r>
                    </a:p>
                  </a:txBody>
                  <a:tcPr/>
                </a:tc>
                <a:tc>
                  <a:txBody>
                    <a:bodyPr/>
                    <a:lstStyle/>
                    <a:p>
                      <a:r>
                        <a:rPr lang="en-GB" sz="1400" b="1" dirty="0"/>
                        <a:t>13 million </a:t>
                      </a:r>
                    </a:p>
                  </a:txBody>
                  <a:tcPr/>
                </a:tc>
                <a:extLst>
                  <a:ext uri="{0D108BD9-81ED-4DB2-BD59-A6C34878D82A}">
                    <a16:rowId xmlns:a16="http://schemas.microsoft.com/office/drawing/2014/main" val="71556962"/>
                  </a:ext>
                </a:extLst>
              </a:tr>
              <a:tr h="458231">
                <a:tc>
                  <a:txBody>
                    <a:bodyPr/>
                    <a:lstStyle/>
                    <a:p>
                      <a:r>
                        <a:rPr lang="en-GB" sz="1400" b="1" dirty="0"/>
                        <a:t>Botswana</a:t>
                      </a:r>
                    </a:p>
                  </a:txBody>
                  <a:tcPr/>
                </a:tc>
                <a:tc>
                  <a:txBody>
                    <a:bodyPr/>
                    <a:lstStyle/>
                    <a:p>
                      <a:r>
                        <a:rPr lang="en-GB" sz="1400" b="0" dirty="0"/>
                        <a:t>Monument to the Three </a:t>
                      </a:r>
                      <a:r>
                        <a:rPr lang="en-GB" sz="1400" b="0" dirty="0" err="1"/>
                        <a:t>Dikgosi</a:t>
                      </a:r>
                      <a:r>
                        <a:rPr lang="en-GB" sz="1400" b="0" dirty="0"/>
                        <a:t> </a:t>
                      </a:r>
                    </a:p>
                  </a:txBody>
                  <a:tcPr/>
                </a:tc>
                <a:tc>
                  <a:txBody>
                    <a:bodyPr/>
                    <a:lstStyle/>
                    <a:p>
                      <a:r>
                        <a:rPr lang="en-GB" sz="1400" b="0" dirty="0"/>
                        <a:t>2005</a:t>
                      </a:r>
                    </a:p>
                  </a:txBody>
                  <a:tcPr/>
                </a:tc>
                <a:tc>
                  <a:txBody>
                    <a:bodyPr/>
                    <a:lstStyle/>
                    <a:p>
                      <a:r>
                        <a:rPr lang="en-GB" sz="1400" b="1" dirty="0"/>
                        <a:t>1.7 million </a:t>
                      </a:r>
                    </a:p>
                  </a:txBody>
                  <a:tcPr/>
                </a:tc>
                <a:extLst>
                  <a:ext uri="{0D108BD9-81ED-4DB2-BD59-A6C34878D82A}">
                    <a16:rowId xmlns:a16="http://schemas.microsoft.com/office/drawing/2014/main" val="174705757"/>
                  </a:ext>
                </a:extLst>
              </a:tr>
              <a:tr h="485589">
                <a:tc>
                  <a:txBody>
                    <a:bodyPr/>
                    <a:lstStyle/>
                    <a:p>
                      <a:r>
                        <a:rPr lang="en-GB" sz="1400" b="1" dirty="0"/>
                        <a:t>Mozambique</a:t>
                      </a:r>
                    </a:p>
                  </a:txBody>
                  <a:tcPr/>
                </a:tc>
                <a:tc>
                  <a:txBody>
                    <a:bodyPr/>
                    <a:lstStyle/>
                    <a:p>
                      <a:r>
                        <a:rPr lang="en-GB" sz="1400" b="0" dirty="0"/>
                        <a:t>Samora Machel Statue </a:t>
                      </a:r>
                    </a:p>
                  </a:txBody>
                  <a:tcPr/>
                </a:tc>
                <a:tc>
                  <a:txBody>
                    <a:bodyPr/>
                    <a:lstStyle/>
                    <a:p>
                      <a:r>
                        <a:rPr lang="en-GB" sz="1400" b="0" dirty="0"/>
                        <a:t>2011</a:t>
                      </a:r>
                    </a:p>
                  </a:txBody>
                  <a:tcPr/>
                </a:tc>
                <a:tc>
                  <a:txBody>
                    <a:bodyPr/>
                    <a:lstStyle/>
                    <a:p>
                      <a:r>
                        <a:rPr lang="en-GB" sz="1400" b="1" dirty="0"/>
                        <a:t>0.7 million </a:t>
                      </a:r>
                    </a:p>
                  </a:txBody>
                  <a:tcPr/>
                </a:tc>
                <a:extLst>
                  <a:ext uri="{0D108BD9-81ED-4DB2-BD59-A6C34878D82A}">
                    <a16:rowId xmlns:a16="http://schemas.microsoft.com/office/drawing/2014/main" val="2608041588"/>
                  </a:ext>
                </a:extLst>
              </a:tr>
              <a:tr h="465070">
                <a:tc>
                  <a:txBody>
                    <a:bodyPr/>
                    <a:lstStyle/>
                    <a:p>
                      <a:r>
                        <a:rPr lang="en-GB" sz="1400" b="1" dirty="0"/>
                        <a:t>Namibia</a:t>
                      </a:r>
                    </a:p>
                  </a:txBody>
                  <a:tcPr/>
                </a:tc>
                <a:tc>
                  <a:txBody>
                    <a:bodyPr/>
                    <a:lstStyle/>
                    <a:p>
                      <a:r>
                        <a:rPr lang="en-GB" sz="1400" b="0" dirty="0"/>
                        <a:t>Presidential Palace </a:t>
                      </a:r>
                    </a:p>
                  </a:txBody>
                  <a:tcPr/>
                </a:tc>
                <a:tc>
                  <a:txBody>
                    <a:bodyPr/>
                    <a:lstStyle/>
                    <a:p>
                      <a:r>
                        <a:rPr lang="en-GB" sz="1400" b="0" dirty="0"/>
                        <a:t>2008</a:t>
                      </a:r>
                    </a:p>
                  </a:txBody>
                  <a:tcPr/>
                </a:tc>
                <a:tc>
                  <a:txBody>
                    <a:bodyPr/>
                    <a:lstStyle/>
                    <a:p>
                      <a:r>
                        <a:rPr lang="en-GB" sz="1400" b="1" dirty="0"/>
                        <a:t>49 million</a:t>
                      </a:r>
                    </a:p>
                  </a:txBody>
                  <a:tcPr/>
                </a:tc>
                <a:extLst>
                  <a:ext uri="{0D108BD9-81ED-4DB2-BD59-A6C34878D82A}">
                    <a16:rowId xmlns:a16="http://schemas.microsoft.com/office/drawing/2014/main" val="484991622"/>
                  </a:ext>
                </a:extLst>
              </a:tr>
              <a:tr h="451393">
                <a:tc>
                  <a:txBody>
                    <a:bodyPr/>
                    <a:lstStyle/>
                    <a:p>
                      <a:endParaRPr lang="en-GB" sz="1400" b="1" dirty="0"/>
                    </a:p>
                  </a:txBody>
                  <a:tcPr/>
                </a:tc>
                <a:tc>
                  <a:txBody>
                    <a:bodyPr/>
                    <a:lstStyle/>
                    <a:p>
                      <a:r>
                        <a:rPr lang="en-GB" sz="1400" b="0" dirty="0"/>
                        <a:t>National Heroes’ Acre </a:t>
                      </a:r>
                    </a:p>
                  </a:txBody>
                  <a:tcPr/>
                </a:tc>
                <a:tc>
                  <a:txBody>
                    <a:bodyPr/>
                    <a:lstStyle/>
                    <a:p>
                      <a:r>
                        <a:rPr lang="en-GB" sz="1400" b="0" dirty="0"/>
                        <a:t>2002</a:t>
                      </a:r>
                    </a:p>
                  </a:txBody>
                  <a:tcPr/>
                </a:tc>
                <a:tc>
                  <a:txBody>
                    <a:bodyPr/>
                    <a:lstStyle/>
                    <a:p>
                      <a:r>
                        <a:rPr lang="en-GB" sz="1400" b="1" dirty="0"/>
                        <a:t>5.23 million </a:t>
                      </a:r>
                    </a:p>
                  </a:txBody>
                  <a:tcPr/>
                </a:tc>
                <a:extLst>
                  <a:ext uri="{0D108BD9-81ED-4DB2-BD59-A6C34878D82A}">
                    <a16:rowId xmlns:a16="http://schemas.microsoft.com/office/drawing/2014/main" val="1061089180"/>
                  </a:ext>
                </a:extLst>
              </a:tr>
              <a:tr h="430873">
                <a:tc>
                  <a:txBody>
                    <a:bodyPr/>
                    <a:lstStyle/>
                    <a:p>
                      <a:endParaRPr lang="en-GB" sz="1400" b="1" dirty="0"/>
                    </a:p>
                  </a:txBody>
                  <a:tcPr/>
                </a:tc>
                <a:tc>
                  <a:txBody>
                    <a:bodyPr/>
                    <a:lstStyle/>
                    <a:p>
                      <a:r>
                        <a:rPr lang="en-GB" sz="1400" b="0" dirty="0"/>
                        <a:t>Military Museum </a:t>
                      </a:r>
                    </a:p>
                  </a:txBody>
                  <a:tcPr/>
                </a:tc>
                <a:tc>
                  <a:txBody>
                    <a:bodyPr/>
                    <a:lstStyle/>
                    <a:p>
                      <a:r>
                        <a:rPr lang="en-GB" sz="1400" b="0" dirty="0"/>
                        <a:t>2004</a:t>
                      </a:r>
                    </a:p>
                  </a:txBody>
                  <a:tcPr/>
                </a:tc>
                <a:tc>
                  <a:txBody>
                    <a:bodyPr/>
                    <a:lstStyle/>
                    <a:p>
                      <a:r>
                        <a:rPr lang="en-GB" sz="1400" b="1" dirty="0"/>
                        <a:t>1.8 million </a:t>
                      </a:r>
                    </a:p>
                  </a:txBody>
                  <a:tcPr/>
                </a:tc>
                <a:extLst>
                  <a:ext uri="{0D108BD9-81ED-4DB2-BD59-A6C34878D82A}">
                    <a16:rowId xmlns:a16="http://schemas.microsoft.com/office/drawing/2014/main" val="696881960"/>
                  </a:ext>
                </a:extLst>
              </a:tr>
              <a:tr h="458231">
                <a:tc>
                  <a:txBody>
                    <a:bodyPr/>
                    <a:lstStyle/>
                    <a:p>
                      <a:endParaRPr lang="en-GB" sz="1400" b="1" dirty="0"/>
                    </a:p>
                  </a:txBody>
                  <a:tcPr/>
                </a:tc>
                <a:tc>
                  <a:txBody>
                    <a:bodyPr/>
                    <a:lstStyle/>
                    <a:p>
                      <a:r>
                        <a:rPr lang="en-GB" sz="1400" b="0" dirty="0"/>
                        <a:t>Independence Memorial Museum </a:t>
                      </a:r>
                    </a:p>
                  </a:txBody>
                  <a:tcPr/>
                </a:tc>
                <a:tc>
                  <a:txBody>
                    <a:bodyPr/>
                    <a:lstStyle/>
                    <a:p>
                      <a:r>
                        <a:rPr lang="en-GB" sz="1400" b="0" dirty="0"/>
                        <a:t>2014</a:t>
                      </a:r>
                    </a:p>
                  </a:txBody>
                  <a:tcPr/>
                </a:tc>
                <a:tc>
                  <a:txBody>
                    <a:bodyPr/>
                    <a:lstStyle/>
                    <a:p>
                      <a:r>
                        <a:rPr lang="en-GB" sz="1400" b="1" dirty="0"/>
                        <a:t>10 million </a:t>
                      </a:r>
                    </a:p>
                  </a:txBody>
                  <a:tcPr/>
                </a:tc>
                <a:extLst>
                  <a:ext uri="{0D108BD9-81ED-4DB2-BD59-A6C34878D82A}">
                    <a16:rowId xmlns:a16="http://schemas.microsoft.com/office/drawing/2014/main" val="642592547"/>
                  </a:ext>
                </a:extLst>
              </a:tr>
              <a:tr h="382999">
                <a:tc>
                  <a:txBody>
                    <a:bodyPr/>
                    <a:lstStyle/>
                    <a:p>
                      <a:r>
                        <a:rPr lang="en-GB" sz="1400" b="1" dirty="0"/>
                        <a:t>Zimbabwe</a:t>
                      </a:r>
                    </a:p>
                  </a:txBody>
                  <a:tcPr/>
                </a:tc>
                <a:tc>
                  <a:txBody>
                    <a:bodyPr/>
                    <a:lstStyle/>
                    <a:p>
                      <a:r>
                        <a:rPr lang="en-GB" sz="1400" b="0" dirty="0"/>
                        <a:t>National Heroes’ Acre </a:t>
                      </a:r>
                    </a:p>
                  </a:txBody>
                  <a:tcPr/>
                </a:tc>
                <a:tc>
                  <a:txBody>
                    <a:bodyPr/>
                    <a:lstStyle/>
                    <a:p>
                      <a:r>
                        <a:rPr lang="en-GB" sz="1400" b="0" dirty="0"/>
                        <a:t>1981</a:t>
                      </a:r>
                    </a:p>
                  </a:txBody>
                  <a:tcPr/>
                </a:tc>
                <a:tc>
                  <a:txBody>
                    <a:bodyPr/>
                    <a:lstStyle/>
                    <a:p>
                      <a:r>
                        <a:rPr lang="en-GB" sz="1400" b="1" dirty="0"/>
                        <a:t>60 million </a:t>
                      </a:r>
                    </a:p>
                  </a:txBody>
                  <a:tcPr/>
                </a:tc>
                <a:extLst>
                  <a:ext uri="{0D108BD9-81ED-4DB2-BD59-A6C34878D82A}">
                    <a16:rowId xmlns:a16="http://schemas.microsoft.com/office/drawing/2014/main" val="10444754"/>
                  </a:ext>
                </a:extLst>
              </a:tr>
              <a:tr h="507474">
                <a:tc>
                  <a:txBody>
                    <a:bodyPr/>
                    <a:lstStyle/>
                    <a:p>
                      <a:endParaRPr lang="en-GB" sz="1400" b="1" dirty="0"/>
                    </a:p>
                  </a:txBody>
                  <a:tcPr/>
                </a:tc>
                <a:tc>
                  <a:txBody>
                    <a:bodyPr/>
                    <a:lstStyle/>
                    <a:p>
                      <a:r>
                        <a:rPr lang="en-GB" sz="1400" b="0" dirty="0"/>
                        <a:t>African National Union Patriotic Front Building </a:t>
                      </a:r>
                    </a:p>
                  </a:txBody>
                  <a:tcPr/>
                </a:tc>
                <a:tc>
                  <a:txBody>
                    <a:bodyPr/>
                    <a:lstStyle/>
                    <a:p>
                      <a:r>
                        <a:rPr lang="en-GB" sz="1400" b="0" dirty="0"/>
                        <a:t>2014</a:t>
                      </a:r>
                    </a:p>
                  </a:txBody>
                  <a:tcPr/>
                </a:tc>
                <a:tc>
                  <a:txBody>
                    <a:bodyPr/>
                    <a:lstStyle/>
                    <a:p>
                      <a:r>
                        <a:rPr lang="en-GB" sz="1400" b="1" dirty="0"/>
                        <a:t>5 million </a:t>
                      </a:r>
                    </a:p>
                  </a:txBody>
                  <a:tcPr/>
                </a:tc>
                <a:extLst>
                  <a:ext uri="{0D108BD9-81ED-4DB2-BD59-A6C34878D82A}">
                    <a16:rowId xmlns:a16="http://schemas.microsoft.com/office/drawing/2014/main" val="799525627"/>
                  </a:ext>
                </a:extLst>
              </a:tr>
            </a:tbl>
          </a:graphicData>
        </a:graphic>
      </p:graphicFrame>
    </p:spTree>
    <p:extLst>
      <p:ext uri="{BB962C8B-B14F-4D97-AF65-F5344CB8AC3E}">
        <p14:creationId xmlns:p14="http://schemas.microsoft.com/office/powerpoint/2010/main" val="1928318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97EF-3415-2C69-B133-1BEDBACA5311}"/>
              </a:ext>
            </a:extLst>
          </p:cNvPr>
          <p:cNvSpPr>
            <a:spLocks noGrp="1"/>
          </p:cNvSpPr>
          <p:nvPr>
            <p:ph type="title"/>
          </p:nvPr>
        </p:nvSpPr>
        <p:spPr/>
        <p:txBody>
          <a:bodyPr>
            <a:normAutofit fontScale="90000"/>
          </a:bodyPr>
          <a:lstStyle/>
          <a:p>
            <a:r>
              <a:rPr lang="en-GB" dirty="0"/>
              <a:t>DPRK Bank Accounts in Africa (and maybe a bank!)</a:t>
            </a:r>
          </a:p>
        </p:txBody>
      </p:sp>
      <p:sp>
        <p:nvSpPr>
          <p:cNvPr id="3" name="Content Placeholder 2">
            <a:extLst>
              <a:ext uri="{FF2B5EF4-FFF2-40B4-BE49-F238E27FC236}">
                <a16:creationId xmlns:a16="http://schemas.microsoft.com/office/drawing/2014/main" id="{2AE4F046-2A07-2D6D-6F75-ACE6EAD1C1FA}"/>
              </a:ext>
            </a:extLst>
          </p:cNvPr>
          <p:cNvSpPr>
            <a:spLocks noGrp="1"/>
          </p:cNvSpPr>
          <p:nvPr>
            <p:ph idx="1"/>
          </p:nvPr>
        </p:nvSpPr>
        <p:spPr/>
        <p:txBody>
          <a:bodyPr/>
          <a:lstStyle/>
          <a:p>
            <a:pPr marL="0" indent="0">
              <a:buNone/>
            </a:pPr>
            <a:r>
              <a:rPr lang="en-GB" dirty="0"/>
              <a:t>The UN PoE reports have referenced bank accounts held by North Korean nationals or entities in </a:t>
            </a:r>
          </a:p>
          <a:p>
            <a:pPr>
              <a:buFont typeface="Wingdings" panose="05000000000000000000" pitchFamily="2" charset="2"/>
              <a:buChar char="Ø"/>
            </a:pPr>
            <a:r>
              <a:rPr lang="en-GB" dirty="0"/>
              <a:t> Namibia,</a:t>
            </a:r>
          </a:p>
          <a:p>
            <a:pPr>
              <a:buFont typeface="Wingdings" panose="05000000000000000000" pitchFamily="2" charset="2"/>
              <a:buChar char="Ø"/>
            </a:pPr>
            <a:r>
              <a:rPr lang="en-GB" dirty="0"/>
              <a:t> Zambia,</a:t>
            </a:r>
          </a:p>
          <a:p>
            <a:pPr>
              <a:buFont typeface="Wingdings" panose="05000000000000000000" pitchFamily="2" charset="2"/>
              <a:buChar char="Ø"/>
            </a:pPr>
            <a:r>
              <a:rPr lang="en-GB" dirty="0"/>
              <a:t>Zimbabwe,</a:t>
            </a:r>
          </a:p>
          <a:p>
            <a:pPr>
              <a:buFont typeface="Wingdings" panose="05000000000000000000" pitchFamily="2" charset="2"/>
              <a:buChar char="Ø"/>
            </a:pPr>
            <a:r>
              <a:rPr lang="en-GB" dirty="0"/>
              <a:t>South Africa (unconfirmed).</a:t>
            </a:r>
          </a:p>
          <a:p>
            <a:pPr marL="0" indent="0">
              <a:buNone/>
            </a:pPr>
            <a:endParaRPr lang="en-GB" dirty="0"/>
          </a:p>
          <a:p>
            <a:pPr marL="0" indent="0">
              <a:buNone/>
            </a:pPr>
            <a:r>
              <a:rPr lang="en-GB" dirty="0"/>
              <a:t>North Korean company MKP also appears to be </a:t>
            </a:r>
            <a:r>
              <a:rPr lang="en-GB" b="1" dirty="0"/>
              <a:t>operating a bank </a:t>
            </a:r>
            <a:r>
              <a:rPr lang="en-GB" dirty="0"/>
              <a:t>in Zambia.</a:t>
            </a:r>
          </a:p>
        </p:txBody>
      </p:sp>
    </p:spTree>
    <p:extLst>
      <p:ext uri="{BB962C8B-B14F-4D97-AF65-F5344CB8AC3E}">
        <p14:creationId xmlns:p14="http://schemas.microsoft.com/office/powerpoint/2010/main" val="25967706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68C17-9EB3-78D1-22F5-49587499F9E2}"/>
              </a:ext>
            </a:extLst>
          </p:cNvPr>
          <p:cNvSpPr>
            <a:spLocks noGrp="1"/>
          </p:cNvSpPr>
          <p:nvPr>
            <p:ph type="title"/>
          </p:nvPr>
        </p:nvSpPr>
        <p:spPr/>
        <p:txBody>
          <a:bodyPr/>
          <a:lstStyle/>
          <a:p>
            <a:r>
              <a:rPr lang="en-GB" dirty="0"/>
              <a:t>And the list goes on….</a:t>
            </a:r>
          </a:p>
        </p:txBody>
      </p:sp>
      <p:sp>
        <p:nvSpPr>
          <p:cNvPr id="3" name="Content Placeholder 2">
            <a:extLst>
              <a:ext uri="{FF2B5EF4-FFF2-40B4-BE49-F238E27FC236}">
                <a16:creationId xmlns:a16="http://schemas.microsoft.com/office/drawing/2014/main" id="{CDCF03E7-A7F4-146C-CDB2-79721BB22542}"/>
              </a:ext>
            </a:extLst>
          </p:cNvPr>
          <p:cNvSpPr>
            <a:spLocks noGrp="1"/>
          </p:cNvSpPr>
          <p:nvPr>
            <p:ph idx="1"/>
          </p:nvPr>
        </p:nvSpPr>
        <p:spPr>
          <a:xfrm>
            <a:off x="510455" y="1443487"/>
            <a:ext cx="11207934" cy="5048752"/>
          </a:xfrm>
        </p:spPr>
        <p:txBody>
          <a:bodyPr>
            <a:normAutofit/>
          </a:bodyPr>
          <a:lstStyle/>
          <a:p>
            <a:r>
              <a:rPr lang="en-GB" b="1" dirty="0"/>
              <a:t>Corporate entities </a:t>
            </a:r>
            <a:r>
              <a:rPr lang="en-GB" dirty="0"/>
              <a:t>– MKP Group; KOMID; MOP; Green Pine Associated Corporation (Green Pine);Korea General Corporation for External Construction (GENCO/KOGEN)</a:t>
            </a:r>
          </a:p>
          <a:p>
            <a:pPr marL="0" indent="0">
              <a:buNone/>
            </a:pPr>
            <a:endParaRPr lang="en-GB" dirty="0"/>
          </a:p>
          <a:p>
            <a:r>
              <a:rPr lang="en-GB" b="1" dirty="0"/>
              <a:t>Construction workers </a:t>
            </a:r>
            <a:r>
              <a:rPr lang="en-GB" dirty="0"/>
              <a:t>(sometimes pretending to be Chinese)</a:t>
            </a:r>
          </a:p>
          <a:p>
            <a:pPr marL="0" indent="0">
              <a:buNone/>
            </a:pPr>
            <a:endParaRPr lang="en-GB" dirty="0"/>
          </a:p>
          <a:p>
            <a:r>
              <a:rPr lang="en-GB" b="1" dirty="0"/>
              <a:t>Wildlife Trafficking </a:t>
            </a:r>
          </a:p>
          <a:p>
            <a:pPr marL="0" indent="0">
              <a:buNone/>
            </a:pPr>
            <a:endParaRPr lang="en-GB" b="1" dirty="0"/>
          </a:p>
          <a:p>
            <a:r>
              <a:rPr lang="en-GB" b="1" dirty="0"/>
              <a:t>Porous Borders - </a:t>
            </a:r>
            <a:r>
              <a:rPr lang="en-GB" dirty="0"/>
              <a:t>Ethiopia, Madagascar, Malawi, Mozambique, Rwanda, Seychelles, Tanzania and Uganda allow North Korean passport-holders to enter their countries with visas granted on arrival. </a:t>
            </a:r>
          </a:p>
          <a:p>
            <a:pPr marL="0" indent="0">
              <a:buNone/>
            </a:pPr>
            <a:endParaRPr lang="en-GB" dirty="0"/>
          </a:p>
        </p:txBody>
      </p:sp>
    </p:spTree>
    <p:extLst>
      <p:ext uri="{BB962C8B-B14F-4D97-AF65-F5344CB8AC3E}">
        <p14:creationId xmlns:p14="http://schemas.microsoft.com/office/powerpoint/2010/main" val="907205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6A46D-FAC3-0672-6233-3F1CB00D2A0D}"/>
              </a:ext>
            </a:extLst>
          </p:cNvPr>
          <p:cNvSpPr>
            <a:spLocks noGrp="1"/>
          </p:cNvSpPr>
          <p:nvPr>
            <p:ph type="title"/>
          </p:nvPr>
        </p:nvSpPr>
        <p:spPr>
          <a:xfrm>
            <a:off x="615043" y="194575"/>
            <a:ext cx="10961914" cy="591805"/>
          </a:xfrm>
        </p:spPr>
        <p:txBody>
          <a:bodyPr/>
          <a:lstStyle/>
          <a:p>
            <a:pPr algn="ctr"/>
            <a:r>
              <a:rPr lang="en-GB" dirty="0"/>
              <a:t>Key takeaways about proliferation financing</a:t>
            </a:r>
          </a:p>
        </p:txBody>
      </p:sp>
      <p:pic>
        <p:nvPicPr>
          <p:cNvPr id="4" name="Content Placeholder 3">
            <a:extLst>
              <a:ext uri="{FF2B5EF4-FFF2-40B4-BE49-F238E27FC236}">
                <a16:creationId xmlns:a16="http://schemas.microsoft.com/office/drawing/2014/main" id="{80DBC54C-2174-5556-C892-7C16B73D3DF7}"/>
              </a:ext>
            </a:extLst>
          </p:cNvPr>
          <p:cNvPicPr>
            <a:picLocks noGrp="1" noChangeAspect="1"/>
          </p:cNvPicPr>
          <p:nvPr>
            <p:ph idx="1"/>
          </p:nvPr>
        </p:nvPicPr>
        <p:blipFill>
          <a:blip r:embed="rId2"/>
          <a:stretch>
            <a:fillRect/>
          </a:stretch>
        </p:blipFill>
        <p:spPr>
          <a:xfrm>
            <a:off x="403506" y="1177080"/>
            <a:ext cx="6578154" cy="4846740"/>
          </a:xfrm>
          <a:prstGeom prst="rect">
            <a:avLst/>
          </a:prstGeom>
        </p:spPr>
      </p:pic>
      <p:pic>
        <p:nvPicPr>
          <p:cNvPr id="5" name="Picture 4">
            <a:extLst>
              <a:ext uri="{FF2B5EF4-FFF2-40B4-BE49-F238E27FC236}">
                <a16:creationId xmlns:a16="http://schemas.microsoft.com/office/drawing/2014/main" id="{C58FC14C-4428-FE5E-CAEF-5546564A052F}"/>
              </a:ext>
            </a:extLst>
          </p:cNvPr>
          <p:cNvPicPr>
            <a:picLocks noChangeAspect="1"/>
          </p:cNvPicPr>
          <p:nvPr/>
        </p:nvPicPr>
        <p:blipFill>
          <a:blip r:embed="rId3"/>
          <a:stretch>
            <a:fillRect/>
          </a:stretch>
        </p:blipFill>
        <p:spPr>
          <a:xfrm>
            <a:off x="7056645" y="1381313"/>
            <a:ext cx="4932091" cy="4642507"/>
          </a:xfrm>
          <a:prstGeom prst="rect">
            <a:avLst/>
          </a:prstGeom>
        </p:spPr>
      </p:pic>
    </p:spTree>
    <p:extLst>
      <p:ext uri="{BB962C8B-B14F-4D97-AF65-F5344CB8AC3E}">
        <p14:creationId xmlns:p14="http://schemas.microsoft.com/office/powerpoint/2010/main" val="3949699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2319A8-6E42-4F22-E905-B7FD6832AA47}"/>
              </a:ext>
            </a:extLst>
          </p:cNvPr>
          <p:cNvSpPr>
            <a:spLocks noGrp="1"/>
          </p:cNvSpPr>
          <p:nvPr>
            <p:ph type="ctrTitle"/>
          </p:nvPr>
        </p:nvSpPr>
        <p:spPr>
          <a:xfrm>
            <a:off x="613578" y="3245476"/>
            <a:ext cx="8077839" cy="1544571"/>
          </a:xfrm>
        </p:spPr>
        <p:txBody>
          <a:bodyPr>
            <a:normAutofit fontScale="90000"/>
          </a:bodyPr>
          <a:lstStyle/>
          <a:p>
            <a:r>
              <a:rPr lang="en-GB" dirty="0"/>
              <a:t>1. FATF Standards – Rec. 7 &amp; IO11</a:t>
            </a:r>
            <a:br>
              <a:rPr lang="en-GB" dirty="0"/>
            </a:br>
            <a:br>
              <a:rPr lang="en-GB" dirty="0"/>
            </a:br>
            <a:endParaRPr lang="en-GB" dirty="0"/>
          </a:p>
        </p:txBody>
      </p:sp>
    </p:spTree>
    <p:extLst>
      <p:ext uri="{BB962C8B-B14F-4D97-AF65-F5344CB8AC3E}">
        <p14:creationId xmlns:p14="http://schemas.microsoft.com/office/powerpoint/2010/main" val="255694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561163-ED37-9745-26B5-B3FE545B3882}"/>
              </a:ext>
            </a:extLst>
          </p:cNvPr>
          <p:cNvSpPr>
            <a:spLocks noGrp="1"/>
          </p:cNvSpPr>
          <p:nvPr>
            <p:ph type="title"/>
          </p:nvPr>
        </p:nvSpPr>
        <p:spPr>
          <a:xfrm>
            <a:off x="510455" y="277702"/>
            <a:ext cx="10961914" cy="591805"/>
          </a:xfrm>
        </p:spPr>
        <p:txBody>
          <a:bodyPr/>
          <a:lstStyle/>
          <a:p>
            <a:r>
              <a:rPr lang="en-GB" dirty="0"/>
              <a:t>FATF Standards – Recommendation 7</a:t>
            </a:r>
          </a:p>
        </p:txBody>
      </p:sp>
      <p:pic>
        <p:nvPicPr>
          <p:cNvPr id="5" name="Content Placeholder 4">
            <a:extLst>
              <a:ext uri="{FF2B5EF4-FFF2-40B4-BE49-F238E27FC236}">
                <a16:creationId xmlns:a16="http://schemas.microsoft.com/office/drawing/2014/main" id="{129EA0E2-5E81-B5CB-D6EE-91A429CF4A5A}"/>
              </a:ext>
            </a:extLst>
          </p:cNvPr>
          <p:cNvPicPr>
            <a:picLocks noGrp="1" noChangeAspect="1"/>
          </p:cNvPicPr>
          <p:nvPr>
            <p:ph idx="1"/>
          </p:nvPr>
        </p:nvPicPr>
        <p:blipFill>
          <a:blip r:embed="rId3"/>
          <a:stretch>
            <a:fillRect/>
          </a:stretch>
        </p:blipFill>
        <p:spPr>
          <a:xfrm>
            <a:off x="620742" y="1019254"/>
            <a:ext cx="5584420" cy="1774090"/>
          </a:xfrm>
          <a:prstGeom prst="rect">
            <a:avLst/>
          </a:prstGeom>
        </p:spPr>
      </p:pic>
      <p:pic>
        <p:nvPicPr>
          <p:cNvPr id="6" name="Picture 5">
            <a:extLst>
              <a:ext uri="{FF2B5EF4-FFF2-40B4-BE49-F238E27FC236}">
                <a16:creationId xmlns:a16="http://schemas.microsoft.com/office/drawing/2014/main" id="{436EB5EC-0EA2-8CC6-0EAF-0EE96F77C545}"/>
              </a:ext>
            </a:extLst>
          </p:cNvPr>
          <p:cNvPicPr>
            <a:picLocks noChangeAspect="1"/>
          </p:cNvPicPr>
          <p:nvPr/>
        </p:nvPicPr>
        <p:blipFill>
          <a:blip r:embed="rId4"/>
          <a:stretch>
            <a:fillRect/>
          </a:stretch>
        </p:blipFill>
        <p:spPr>
          <a:xfrm>
            <a:off x="2357964" y="2793344"/>
            <a:ext cx="1828959" cy="1012024"/>
          </a:xfrm>
          <a:prstGeom prst="rect">
            <a:avLst/>
          </a:prstGeom>
        </p:spPr>
      </p:pic>
      <p:pic>
        <p:nvPicPr>
          <p:cNvPr id="7" name="Picture 6">
            <a:extLst>
              <a:ext uri="{FF2B5EF4-FFF2-40B4-BE49-F238E27FC236}">
                <a16:creationId xmlns:a16="http://schemas.microsoft.com/office/drawing/2014/main" id="{0725AABA-D665-432D-05D8-C665825C4AB1}"/>
              </a:ext>
            </a:extLst>
          </p:cNvPr>
          <p:cNvPicPr>
            <a:picLocks noChangeAspect="1"/>
          </p:cNvPicPr>
          <p:nvPr/>
        </p:nvPicPr>
        <p:blipFill>
          <a:blip r:embed="rId5"/>
          <a:stretch>
            <a:fillRect/>
          </a:stretch>
        </p:blipFill>
        <p:spPr>
          <a:xfrm>
            <a:off x="1738722" y="4169897"/>
            <a:ext cx="3200677" cy="1012024"/>
          </a:xfrm>
          <a:prstGeom prst="rect">
            <a:avLst/>
          </a:prstGeom>
        </p:spPr>
      </p:pic>
      <p:pic>
        <p:nvPicPr>
          <p:cNvPr id="8" name="Picture 7">
            <a:extLst>
              <a:ext uri="{FF2B5EF4-FFF2-40B4-BE49-F238E27FC236}">
                <a16:creationId xmlns:a16="http://schemas.microsoft.com/office/drawing/2014/main" id="{E409AC45-FF45-FDFA-9CC7-841031B655DA}"/>
              </a:ext>
            </a:extLst>
          </p:cNvPr>
          <p:cNvPicPr>
            <a:picLocks noChangeAspect="1"/>
          </p:cNvPicPr>
          <p:nvPr/>
        </p:nvPicPr>
        <p:blipFill>
          <a:blip r:embed="rId6"/>
          <a:stretch>
            <a:fillRect/>
          </a:stretch>
        </p:blipFill>
        <p:spPr>
          <a:xfrm>
            <a:off x="7435389" y="1156527"/>
            <a:ext cx="3712786" cy="1164437"/>
          </a:xfrm>
          <a:prstGeom prst="rect">
            <a:avLst/>
          </a:prstGeom>
        </p:spPr>
      </p:pic>
      <p:pic>
        <p:nvPicPr>
          <p:cNvPr id="12" name="Picture 11">
            <a:extLst>
              <a:ext uri="{FF2B5EF4-FFF2-40B4-BE49-F238E27FC236}">
                <a16:creationId xmlns:a16="http://schemas.microsoft.com/office/drawing/2014/main" id="{DFB77D00-0173-C2AB-905B-2CD1F59AE559}"/>
              </a:ext>
            </a:extLst>
          </p:cNvPr>
          <p:cNvPicPr>
            <a:picLocks noChangeAspect="1"/>
          </p:cNvPicPr>
          <p:nvPr/>
        </p:nvPicPr>
        <p:blipFill>
          <a:blip r:embed="rId7"/>
          <a:stretch>
            <a:fillRect/>
          </a:stretch>
        </p:blipFill>
        <p:spPr>
          <a:xfrm>
            <a:off x="7500044" y="2336104"/>
            <a:ext cx="3712786" cy="1926503"/>
          </a:xfrm>
          <a:prstGeom prst="rect">
            <a:avLst/>
          </a:prstGeom>
        </p:spPr>
      </p:pic>
      <p:pic>
        <p:nvPicPr>
          <p:cNvPr id="13" name="Picture 12">
            <a:extLst>
              <a:ext uri="{FF2B5EF4-FFF2-40B4-BE49-F238E27FC236}">
                <a16:creationId xmlns:a16="http://schemas.microsoft.com/office/drawing/2014/main" id="{5B6E6F3D-0B1B-6AC6-826D-24C64334599C}"/>
              </a:ext>
            </a:extLst>
          </p:cNvPr>
          <p:cNvPicPr>
            <a:picLocks noChangeAspect="1"/>
          </p:cNvPicPr>
          <p:nvPr/>
        </p:nvPicPr>
        <p:blipFill>
          <a:blip r:embed="rId8"/>
          <a:stretch>
            <a:fillRect/>
          </a:stretch>
        </p:blipFill>
        <p:spPr>
          <a:xfrm>
            <a:off x="7768579" y="2320964"/>
            <a:ext cx="1749704" cy="1731414"/>
          </a:xfrm>
          <a:prstGeom prst="rect">
            <a:avLst/>
          </a:prstGeom>
        </p:spPr>
      </p:pic>
      <p:pic>
        <p:nvPicPr>
          <p:cNvPr id="14" name="Picture 13">
            <a:extLst>
              <a:ext uri="{FF2B5EF4-FFF2-40B4-BE49-F238E27FC236}">
                <a16:creationId xmlns:a16="http://schemas.microsoft.com/office/drawing/2014/main" id="{D0157577-8D91-D1A7-75B2-6D3A15EAC90E}"/>
              </a:ext>
            </a:extLst>
          </p:cNvPr>
          <p:cNvPicPr>
            <a:picLocks noChangeAspect="1"/>
          </p:cNvPicPr>
          <p:nvPr/>
        </p:nvPicPr>
        <p:blipFill>
          <a:blip r:embed="rId9"/>
          <a:stretch>
            <a:fillRect/>
          </a:stretch>
        </p:blipFill>
        <p:spPr>
          <a:xfrm>
            <a:off x="8894664" y="2867732"/>
            <a:ext cx="2365453" cy="1322947"/>
          </a:xfrm>
          <a:prstGeom prst="rect">
            <a:avLst/>
          </a:prstGeom>
        </p:spPr>
      </p:pic>
      <p:pic>
        <p:nvPicPr>
          <p:cNvPr id="15" name="Picture 14">
            <a:extLst>
              <a:ext uri="{FF2B5EF4-FFF2-40B4-BE49-F238E27FC236}">
                <a16:creationId xmlns:a16="http://schemas.microsoft.com/office/drawing/2014/main" id="{603CC500-4CD0-9C07-D3A4-A005EF6B10D5}"/>
              </a:ext>
            </a:extLst>
          </p:cNvPr>
          <p:cNvPicPr>
            <a:picLocks noChangeAspect="1"/>
          </p:cNvPicPr>
          <p:nvPr/>
        </p:nvPicPr>
        <p:blipFill>
          <a:blip r:embed="rId10"/>
          <a:stretch>
            <a:fillRect/>
          </a:stretch>
        </p:blipFill>
        <p:spPr>
          <a:xfrm>
            <a:off x="7500044" y="4529418"/>
            <a:ext cx="3712786" cy="1731414"/>
          </a:xfrm>
          <a:prstGeom prst="rect">
            <a:avLst/>
          </a:prstGeom>
        </p:spPr>
      </p:pic>
      <p:pic>
        <p:nvPicPr>
          <p:cNvPr id="16" name="Picture 15">
            <a:extLst>
              <a:ext uri="{FF2B5EF4-FFF2-40B4-BE49-F238E27FC236}">
                <a16:creationId xmlns:a16="http://schemas.microsoft.com/office/drawing/2014/main" id="{F06CB314-F82F-1D73-7C9D-0E9BFCA26A69}"/>
              </a:ext>
            </a:extLst>
          </p:cNvPr>
          <p:cNvPicPr>
            <a:picLocks noChangeAspect="1"/>
          </p:cNvPicPr>
          <p:nvPr/>
        </p:nvPicPr>
        <p:blipFill>
          <a:blip r:embed="rId11"/>
          <a:stretch>
            <a:fillRect/>
          </a:stretch>
        </p:blipFill>
        <p:spPr>
          <a:xfrm>
            <a:off x="7642750" y="4675909"/>
            <a:ext cx="1469263" cy="1359526"/>
          </a:xfrm>
          <a:prstGeom prst="rect">
            <a:avLst/>
          </a:prstGeom>
        </p:spPr>
      </p:pic>
      <p:pic>
        <p:nvPicPr>
          <p:cNvPr id="17" name="Picture 16">
            <a:extLst>
              <a:ext uri="{FF2B5EF4-FFF2-40B4-BE49-F238E27FC236}">
                <a16:creationId xmlns:a16="http://schemas.microsoft.com/office/drawing/2014/main" id="{CC5664CE-1176-C5B4-08A4-46C5BEDE80AE}"/>
              </a:ext>
            </a:extLst>
          </p:cNvPr>
          <p:cNvPicPr>
            <a:picLocks noChangeAspect="1"/>
          </p:cNvPicPr>
          <p:nvPr/>
        </p:nvPicPr>
        <p:blipFill>
          <a:blip r:embed="rId12"/>
          <a:stretch>
            <a:fillRect/>
          </a:stretch>
        </p:blipFill>
        <p:spPr>
          <a:xfrm>
            <a:off x="9111090" y="4675909"/>
            <a:ext cx="1932599" cy="1322947"/>
          </a:xfrm>
          <a:prstGeom prst="rect">
            <a:avLst/>
          </a:prstGeom>
        </p:spPr>
      </p:pic>
    </p:spTree>
    <p:extLst>
      <p:ext uri="{BB962C8B-B14F-4D97-AF65-F5344CB8AC3E}">
        <p14:creationId xmlns:p14="http://schemas.microsoft.com/office/powerpoint/2010/main" val="2776495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5A58C-EFCA-6868-3979-15304F7C9564}"/>
              </a:ext>
            </a:extLst>
          </p:cNvPr>
          <p:cNvSpPr>
            <a:spLocks noGrp="1"/>
          </p:cNvSpPr>
          <p:nvPr>
            <p:ph type="title"/>
          </p:nvPr>
        </p:nvSpPr>
        <p:spPr>
          <a:xfrm>
            <a:off x="615043" y="379302"/>
            <a:ext cx="10538379" cy="862476"/>
          </a:xfrm>
        </p:spPr>
        <p:txBody>
          <a:bodyPr>
            <a:normAutofit/>
          </a:bodyPr>
          <a:lstStyle/>
          <a:p>
            <a:pPr algn="ctr"/>
            <a:r>
              <a:rPr lang="en-GB" dirty="0">
                <a:solidFill>
                  <a:schemeClr val="accent6">
                    <a:lumMod val="75000"/>
                  </a:schemeClr>
                </a:solidFill>
                <a:effectLst>
                  <a:outerShdw blurRad="38100" dist="38100" dir="2700000" algn="tl">
                    <a:srgbClr val="000000">
                      <a:alpha val="43137"/>
                    </a:srgbClr>
                  </a:outerShdw>
                </a:effectLst>
              </a:rPr>
              <a:t>FATF Standards - Immediate Outcome 11</a:t>
            </a:r>
          </a:p>
        </p:txBody>
      </p:sp>
      <p:pic>
        <p:nvPicPr>
          <p:cNvPr id="6" name="Content Placeholder 5">
            <a:extLst>
              <a:ext uri="{FF2B5EF4-FFF2-40B4-BE49-F238E27FC236}">
                <a16:creationId xmlns:a16="http://schemas.microsoft.com/office/drawing/2014/main" id="{63AB12ED-7DD4-0E9D-4E73-7F797BFE1376}"/>
              </a:ext>
            </a:extLst>
          </p:cNvPr>
          <p:cNvPicPr>
            <a:picLocks noGrp="1" noChangeAspect="1"/>
          </p:cNvPicPr>
          <p:nvPr>
            <p:ph idx="1"/>
          </p:nvPr>
        </p:nvPicPr>
        <p:blipFill>
          <a:blip r:embed="rId3"/>
          <a:stretch>
            <a:fillRect/>
          </a:stretch>
        </p:blipFill>
        <p:spPr>
          <a:xfrm>
            <a:off x="925439" y="1341524"/>
            <a:ext cx="10083658" cy="1396105"/>
          </a:xfrm>
          <a:prstGeom prst="rect">
            <a:avLst/>
          </a:prstGeom>
        </p:spPr>
      </p:pic>
      <p:pic>
        <p:nvPicPr>
          <p:cNvPr id="7" name="Picture 6">
            <a:extLst>
              <a:ext uri="{FF2B5EF4-FFF2-40B4-BE49-F238E27FC236}">
                <a16:creationId xmlns:a16="http://schemas.microsoft.com/office/drawing/2014/main" id="{565174D2-7EC1-635F-AB3A-DEDCEF009141}"/>
              </a:ext>
            </a:extLst>
          </p:cNvPr>
          <p:cNvPicPr>
            <a:picLocks noChangeAspect="1"/>
          </p:cNvPicPr>
          <p:nvPr/>
        </p:nvPicPr>
        <p:blipFill>
          <a:blip r:embed="rId4"/>
          <a:stretch>
            <a:fillRect/>
          </a:stretch>
        </p:blipFill>
        <p:spPr>
          <a:xfrm>
            <a:off x="225064" y="3217740"/>
            <a:ext cx="12022354" cy="2694666"/>
          </a:xfrm>
          <a:prstGeom prst="rect">
            <a:avLst/>
          </a:prstGeom>
        </p:spPr>
      </p:pic>
      <p:pic>
        <p:nvPicPr>
          <p:cNvPr id="8" name="Picture 7">
            <a:extLst>
              <a:ext uri="{FF2B5EF4-FFF2-40B4-BE49-F238E27FC236}">
                <a16:creationId xmlns:a16="http://schemas.microsoft.com/office/drawing/2014/main" id="{CC1B87DF-7F97-9293-0CE9-387AAA01E743}"/>
              </a:ext>
            </a:extLst>
          </p:cNvPr>
          <p:cNvPicPr>
            <a:picLocks noChangeAspect="1"/>
          </p:cNvPicPr>
          <p:nvPr/>
        </p:nvPicPr>
        <p:blipFill>
          <a:blip r:embed="rId5"/>
          <a:stretch>
            <a:fillRect/>
          </a:stretch>
        </p:blipFill>
        <p:spPr>
          <a:xfrm>
            <a:off x="615043" y="3823660"/>
            <a:ext cx="1932599" cy="1280271"/>
          </a:xfrm>
          <a:prstGeom prst="rect">
            <a:avLst/>
          </a:prstGeom>
        </p:spPr>
      </p:pic>
      <p:pic>
        <p:nvPicPr>
          <p:cNvPr id="9" name="Picture 8">
            <a:extLst>
              <a:ext uri="{FF2B5EF4-FFF2-40B4-BE49-F238E27FC236}">
                <a16:creationId xmlns:a16="http://schemas.microsoft.com/office/drawing/2014/main" id="{F1E4CF00-D01F-8A41-9AA6-5EDEFCFCB8F5}"/>
              </a:ext>
            </a:extLst>
          </p:cNvPr>
          <p:cNvPicPr>
            <a:picLocks noChangeAspect="1"/>
          </p:cNvPicPr>
          <p:nvPr/>
        </p:nvPicPr>
        <p:blipFill>
          <a:blip r:embed="rId6"/>
          <a:stretch>
            <a:fillRect/>
          </a:stretch>
        </p:blipFill>
        <p:spPr>
          <a:xfrm>
            <a:off x="2866773" y="3845623"/>
            <a:ext cx="2030144" cy="1371719"/>
          </a:xfrm>
          <a:prstGeom prst="rect">
            <a:avLst/>
          </a:prstGeom>
        </p:spPr>
      </p:pic>
      <p:pic>
        <p:nvPicPr>
          <p:cNvPr id="10" name="Picture 9">
            <a:extLst>
              <a:ext uri="{FF2B5EF4-FFF2-40B4-BE49-F238E27FC236}">
                <a16:creationId xmlns:a16="http://schemas.microsoft.com/office/drawing/2014/main" id="{3B7D9845-99F7-F11B-B778-284DA6B10654}"/>
              </a:ext>
            </a:extLst>
          </p:cNvPr>
          <p:cNvPicPr>
            <a:picLocks noChangeAspect="1"/>
          </p:cNvPicPr>
          <p:nvPr/>
        </p:nvPicPr>
        <p:blipFill>
          <a:blip r:embed="rId7"/>
          <a:stretch>
            <a:fillRect/>
          </a:stretch>
        </p:blipFill>
        <p:spPr>
          <a:xfrm>
            <a:off x="5189351" y="3888298"/>
            <a:ext cx="1932599" cy="1286367"/>
          </a:xfrm>
          <a:prstGeom prst="rect">
            <a:avLst/>
          </a:prstGeom>
        </p:spPr>
      </p:pic>
      <p:pic>
        <p:nvPicPr>
          <p:cNvPr id="11" name="Picture 10">
            <a:extLst>
              <a:ext uri="{FF2B5EF4-FFF2-40B4-BE49-F238E27FC236}">
                <a16:creationId xmlns:a16="http://schemas.microsoft.com/office/drawing/2014/main" id="{737C8679-F2E7-0376-D653-B8F357EA91C2}"/>
              </a:ext>
            </a:extLst>
          </p:cNvPr>
          <p:cNvPicPr>
            <a:picLocks noChangeAspect="1"/>
          </p:cNvPicPr>
          <p:nvPr/>
        </p:nvPicPr>
        <p:blipFill>
          <a:blip r:embed="rId8"/>
          <a:stretch>
            <a:fillRect/>
          </a:stretch>
        </p:blipFill>
        <p:spPr>
          <a:xfrm>
            <a:off x="7666772" y="3918781"/>
            <a:ext cx="1950889" cy="1298561"/>
          </a:xfrm>
          <a:prstGeom prst="rect">
            <a:avLst/>
          </a:prstGeom>
        </p:spPr>
      </p:pic>
      <p:pic>
        <p:nvPicPr>
          <p:cNvPr id="12" name="Picture 11">
            <a:extLst>
              <a:ext uri="{FF2B5EF4-FFF2-40B4-BE49-F238E27FC236}">
                <a16:creationId xmlns:a16="http://schemas.microsoft.com/office/drawing/2014/main" id="{AF1F607A-E951-6F80-1FE5-6B23FCE270B6}"/>
              </a:ext>
            </a:extLst>
          </p:cNvPr>
          <p:cNvPicPr>
            <a:picLocks noChangeAspect="1"/>
          </p:cNvPicPr>
          <p:nvPr/>
        </p:nvPicPr>
        <p:blipFill>
          <a:blip r:embed="rId9"/>
          <a:stretch>
            <a:fillRect/>
          </a:stretch>
        </p:blipFill>
        <p:spPr>
          <a:xfrm>
            <a:off x="9975786" y="3918782"/>
            <a:ext cx="1950889" cy="1298560"/>
          </a:xfrm>
          <a:prstGeom prst="rect">
            <a:avLst/>
          </a:prstGeom>
        </p:spPr>
      </p:pic>
      <p:pic>
        <p:nvPicPr>
          <p:cNvPr id="14" name="Picture 13">
            <a:extLst>
              <a:ext uri="{FF2B5EF4-FFF2-40B4-BE49-F238E27FC236}">
                <a16:creationId xmlns:a16="http://schemas.microsoft.com/office/drawing/2014/main" id="{FCA132C9-C38F-1988-49F9-E4C69F74B017}"/>
              </a:ext>
            </a:extLst>
          </p:cNvPr>
          <p:cNvPicPr>
            <a:picLocks noChangeAspect="1"/>
          </p:cNvPicPr>
          <p:nvPr/>
        </p:nvPicPr>
        <p:blipFill>
          <a:blip r:embed="rId10"/>
          <a:stretch>
            <a:fillRect/>
          </a:stretch>
        </p:blipFill>
        <p:spPr>
          <a:xfrm>
            <a:off x="874144" y="5198589"/>
            <a:ext cx="1414395" cy="493819"/>
          </a:xfrm>
          <a:prstGeom prst="rect">
            <a:avLst/>
          </a:prstGeom>
        </p:spPr>
      </p:pic>
      <p:pic>
        <p:nvPicPr>
          <p:cNvPr id="15" name="Picture 14">
            <a:extLst>
              <a:ext uri="{FF2B5EF4-FFF2-40B4-BE49-F238E27FC236}">
                <a16:creationId xmlns:a16="http://schemas.microsoft.com/office/drawing/2014/main" id="{5FE1BEF6-20E4-DFDF-8892-D1BD48663B22}"/>
              </a:ext>
            </a:extLst>
          </p:cNvPr>
          <p:cNvPicPr>
            <a:picLocks noChangeAspect="1"/>
          </p:cNvPicPr>
          <p:nvPr/>
        </p:nvPicPr>
        <p:blipFill>
          <a:blip r:embed="rId11"/>
          <a:stretch>
            <a:fillRect/>
          </a:stretch>
        </p:blipFill>
        <p:spPr>
          <a:xfrm>
            <a:off x="3003945" y="5189999"/>
            <a:ext cx="1755800" cy="493819"/>
          </a:xfrm>
          <a:prstGeom prst="rect">
            <a:avLst/>
          </a:prstGeom>
        </p:spPr>
      </p:pic>
      <p:pic>
        <p:nvPicPr>
          <p:cNvPr id="16" name="Picture 15">
            <a:extLst>
              <a:ext uri="{FF2B5EF4-FFF2-40B4-BE49-F238E27FC236}">
                <a16:creationId xmlns:a16="http://schemas.microsoft.com/office/drawing/2014/main" id="{87D58E47-A055-C433-31C3-030A9E3011CA}"/>
              </a:ext>
            </a:extLst>
          </p:cNvPr>
          <p:cNvPicPr>
            <a:picLocks noChangeAspect="1"/>
          </p:cNvPicPr>
          <p:nvPr/>
        </p:nvPicPr>
        <p:blipFill>
          <a:blip r:embed="rId12"/>
          <a:stretch>
            <a:fillRect/>
          </a:stretch>
        </p:blipFill>
        <p:spPr>
          <a:xfrm>
            <a:off x="5472530" y="5189999"/>
            <a:ext cx="1755800" cy="493819"/>
          </a:xfrm>
          <a:prstGeom prst="rect">
            <a:avLst/>
          </a:prstGeom>
        </p:spPr>
      </p:pic>
      <p:pic>
        <p:nvPicPr>
          <p:cNvPr id="17" name="Picture 16">
            <a:extLst>
              <a:ext uri="{FF2B5EF4-FFF2-40B4-BE49-F238E27FC236}">
                <a16:creationId xmlns:a16="http://schemas.microsoft.com/office/drawing/2014/main" id="{D1490249-39CD-AC6A-4D96-F42C91D47682}"/>
              </a:ext>
            </a:extLst>
          </p:cNvPr>
          <p:cNvPicPr>
            <a:picLocks noChangeAspect="1"/>
          </p:cNvPicPr>
          <p:nvPr/>
        </p:nvPicPr>
        <p:blipFill>
          <a:blip r:embed="rId13"/>
          <a:stretch>
            <a:fillRect/>
          </a:stretch>
        </p:blipFill>
        <p:spPr>
          <a:xfrm>
            <a:off x="8074731" y="5174664"/>
            <a:ext cx="1981372" cy="493819"/>
          </a:xfrm>
          <a:prstGeom prst="rect">
            <a:avLst/>
          </a:prstGeom>
        </p:spPr>
      </p:pic>
      <p:pic>
        <p:nvPicPr>
          <p:cNvPr id="18" name="Picture 17">
            <a:extLst>
              <a:ext uri="{FF2B5EF4-FFF2-40B4-BE49-F238E27FC236}">
                <a16:creationId xmlns:a16="http://schemas.microsoft.com/office/drawing/2014/main" id="{B68D9510-DB4C-2363-E53F-27F1F54EEE83}"/>
              </a:ext>
            </a:extLst>
          </p:cNvPr>
          <p:cNvPicPr>
            <a:picLocks noChangeAspect="1"/>
          </p:cNvPicPr>
          <p:nvPr/>
        </p:nvPicPr>
        <p:blipFill>
          <a:blip r:embed="rId14"/>
          <a:stretch>
            <a:fillRect/>
          </a:stretch>
        </p:blipFill>
        <p:spPr>
          <a:xfrm>
            <a:off x="10185992" y="5174665"/>
            <a:ext cx="1981372" cy="493819"/>
          </a:xfrm>
          <a:prstGeom prst="rect">
            <a:avLst/>
          </a:prstGeom>
        </p:spPr>
      </p:pic>
    </p:spTree>
    <p:extLst>
      <p:ext uri="{BB962C8B-B14F-4D97-AF65-F5344CB8AC3E}">
        <p14:creationId xmlns:p14="http://schemas.microsoft.com/office/powerpoint/2010/main" val="1175726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AB41-C764-19E2-A450-951C21F72B1E}"/>
              </a:ext>
            </a:extLst>
          </p:cNvPr>
          <p:cNvSpPr>
            <a:spLocks noGrp="1"/>
          </p:cNvSpPr>
          <p:nvPr>
            <p:ph type="title"/>
          </p:nvPr>
        </p:nvSpPr>
        <p:spPr/>
        <p:txBody>
          <a:bodyPr/>
          <a:lstStyle/>
          <a:p>
            <a:pPr algn="ctr"/>
            <a:r>
              <a:rPr lang="en-GB" dirty="0">
                <a:solidFill>
                  <a:schemeClr val="accent6">
                    <a:lumMod val="75000"/>
                  </a:schemeClr>
                </a:solidFill>
                <a:effectLst>
                  <a:outerShdw blurRad="38100" dist="38100" dir="2700000" algn="tl">
                    <a:srgbClr val="000000">
                      <a:alpha val="43137"/>
                    </a:srgbClr>
                  </a:outerShdw>
                </a:effectLst>
              </a:rPr>
              <a:t>FATF Guidance</a:t>
            </a:r>
          </a:p>
        </p:txBody>
      </p:sp>
      <p:sp>
        <p:nvSpPr>
          <p:cNvPr id="5" name="Rectangle: Rounded Corners 4">
            <a:extLst>
              <a:ext uri="{FF2B5EF4-FFF2-40B4-BE49-F238E27FC236}">
                <a16:creationId xmlns:a16="http://schemas.microsoft.com/office/drawing/2014/main" id="{BCF3ADCD-76A5-1FCF-BE6C-E9735D53D69E}"/>
              </a:ext>
            </a:extLst>
          </p:cNvPr>
          <p:cNvSpPr/>
          <p:nvPr/>
        </p:nvSpPr>
        <p:spPr>
          <a:xfrm>
            <a:off x="3983724" y="1750589"/>
            <a:ext cx="7952642" cy="4140095"/>
          </a:xfrm>
          <a:prstGeom prst="roundRect">
            <a:avLst/>
          </a:prstGeom>
          <a:gradFill flip="none" rotWithShape="1">
            <a:gsLst>
              <a:gs pos="0">
                <a:srgbClr val="475A8D">
                  <a:lumMod val="60000"/>
                  <a:lumOff val="40000"/>
                  <a:shade val="30000"/>
                  <a:satMod val="115000"/>
                </a:srgbClr>
              </a:gs>
              <a:gs pos="50000">
                <a:srgbClr val="475A8D">
                  <a:lumMod val="60000"/>
                  <a:lumOff val="40000"/>
                  <a:shade val="67500"/>
                  <a:satMod val="115000"/>
                </a:srgbClr>
              </a:gs>
              <a:gs pos="100000">
                <a:srgbClr val="475A8D">
                  <a:lumMod val="60000"/>
                  <a:lumOff val="40000"/>
                  <a:shade val="100000"/>
                  <a:satMod val="115000"/>
                </a:srgbClr>
              </a:gs>
            </a:gsLst>
            <a:lin ang="18900000" scaled="1"/>
            <a:tileRect/>
          </a:gradFill>
          <a:ln w="25400" cap="flat" cmpd="sng" algn="ctr">
            <a:noFill/>
            <a:prstDash val="solid"/>
          </a:ln>
          <a:effectLst/>
        </p:spPr>
        <p:txBody>
          <a:bodyPr rtlCol="0" anchor="t"/>
          <a:lstStyle/>
          <a:p>
            <a:pPr marL="0" marR="0" lvl="0" indent="0" algn="l" defTabSz="914400" rtl="0" eaLnBrk="1" fontAlgn="auto" latinLnBrk="0" hangingPunct="1">
              <a:lnSpc>
                <a:spcPct val="100000"/>
              </a:lnSpc>
              <a:spcBef>
                <a:spcPct val="20000"/>
              </a:spcBef>
              <a:spcAft>
                <a:spcPts val="0"/>
              </a:spcAft>
              <a:buClr>
                <a:srgbClr val="FEB80A"/>
              </a:buClr>
              <a:buSzTx/>
              <a:buFont typeface="Wingdings" pitchFamily="2" charset="2"/>
              <a:buNone/>
              <a:tabLst/>
              <a:defRPr/>
            </a:pPr>
            <a:r>
              <a:rPr kumimoji="0" lang="en-CA" sz="2000" b="1" i="0" u="none" strike="noStrike" kern="1200" cap="none" spc="0" normalizeH="0" baseline="0" noProof="0" dirty="0">
                <a:ln>
                  <a:noFill/>
                </a:ln>
                <a:solidFill>
                  <a:prstClr val="white"/>
                </a:solidFill>
                <a:effectLst/>
                <a:uLnTx/>
                <a:uFillTx/>
                <a:latin typeface="Calibri"/>
                <a:ea typeface="+mn-ea"/>
                <a:cs typeface="+mn-cs"/>
              </a:rPr>
              <a:t>The 2018 guidance is set out in 4 parts:</a:t>
            </a:r>
          </a:p>
          <a:p>
            <a:pPr marL="342900" marR="0" lvl="0" indent="-342900" algn="l" defTabSz="914400" rtl="0" eaLnBrk="1" fontAlgn="auto" latinLnBrk="0" hangingPunct="1">
              <a:lnSpc>
                <a:spcPct val="100000"/>
              </a:lnSpc>
              <a:spcBef>
                <a:spcPct val="20000"/>
              </a:spcBef>
              <a:spcAft>
                <a:spcPts val="0"/>
              </a:spcAft>
              <a:buClr>
                <a:srgbClr val="FEB80A"/>
              </a:buClr>
              <a:buSzTx/>
              <a:buFont typeface="Wingdings" pitchFamily="2" charset="2"/>
              <a:buChar char="§"/>
              <a:tabLst/>
              <a:defRPr/>
            </a:pPr>
            <a:endParaRPr kumimoji="0" lang="en-CA" sz="20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FEB80A"/>
              </a:buClr>
              <a:buSzTx/>
              <a:buFont typeface="Wingdings" pitchFamily="2" charset="2"/>
              <a:buChar char="§"/>
              <a:tabLst/>
              <a:defRPr/>
            </a:pPr>
            <a:r>
              <a:rPr kumimoji="0" lang="en-CA" sz="2000" b="1" i="0" u="none" strike="noStrike" kern="1200" cap="none" spc="0" normalizeH="0" baseline="0" noProof="0" dirty="0">
                <a:ln>
                  <a:noFill/>
                </a:ln>
                <a:solidFill>
                  <a:prstClr val="white"/>
                </a:solidFill>
                <a:effectLst/>
                <a:uLnTx/>
                <a:uFillTx/>
                <a:latin typeface="Calibri"/>
                <a:ea typeface="+mn-ea"/>
                <a:cs typeface="+mn-cs"/>
              </a:rPr>
              <a:t>Implementation of targeted financial sanctions </a:t>
            </a:r>
          </a:p>
          <a:p>
            <a:pPr marL="342900" marR="0" lvl="0" indent="-342900" algn="l" defTabSz="914400" rtl="0" eaLnBrk="1" fontAlgn="auto" latinLnBrk="0" hangingPunct="1">
              <a:lnSpc>
                <a:spcPct val="100000"/>
              </a:lnSpc>
              <a:spcBef>
                <a:spcPct val="20000"/>
              </a:spcBef>
              <a:spcAft>
                <a:spcPts val="0"/>
              </a:spcAft>
              <a:buClr>
                <a:srgbClr val="FEB80A"/>
              </a:buClr>
              <a:buSzTx/>
              <a:buFont typeface="Wingdings" pitchFamily="2" charset="2"/>
              <a:buChar char="§"/>
              <a:tabLst/>
              <a:defRPr/>
            </a:pPr>
            <a:endParaRPr kumimoji="0" lang="en-CA" sz="20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FEB80A"/>
              </a:buClr>
              <a:buSzTx/>
              <a:buFont typeface="Wingdings" pitchFamily="2" charset="2"/>
              <a:buChar char="§"/>
              <a:tabLst/>
              <a:defRPr/>
            </a:pPr>
            <a:r>
              <a:rPr kumimoji="0" lang="en-CA" sz="2000" b="1" i="0" u="none" strike="noStrike" kern="1200" cap="none" spc="0" normalizeH="0" baseline="0" noProof="0" dirty="0">
                <a:ln>
                  <a:noFill/>
                </a:ln>
                <a:solidFill>
                  <a:prstClr val="white"/>
                </a:solidFill>
                <a:effectLst/>
                <a:uLnTx/>
                <a:uFillTx/>
                <a:latin typeface="Calibri"/>
                <a:ea typeface="+mn-ea"/>
                <a:cs typeface="+mn-cs"/>
              </a:rPr>
              <a:t>Implementation of targeted financial sanctions Implementation of other measures included in UNSCRs </a:t>
            </a:r>
          </a:p>
          <a:p>
            <a:pPr marL="342900" marR="0" lvl="0" indent="-342900" algn="l" defTabSz="914400" rtl="0" eaLnBrk="1" fontAlgn="auto" latinLnBrk="0" hangingPunct="1">
              <a:lnSpc>
                <a:spcPct val="100000"/>
              </a:lnSpc>
              <a:spcBef>
                <a:spcPct val="20000"/>
              </a:spcBef>
              <a:spcAft>
                <a:spcPts val="0"/>
              </a:spcAft>
              <a:buClr>
                <a:srgbClr val="FEB80A"/>
              </a:buClr>
              <a:buSzTx/>
              <a:buFont typeface="Wingdings" pitchFamily="2" charset="2"/>
              <a:buChar char="§"/>
              <a:tabLst/>
              <a:defRPr/>
            </a:pPr>
            <a:endParaRPr kumimoji="0" lang="en-CA" sz="20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FEB80A"/>
              </a:buClr>
              <a:buSzTx/>
              <a:buFont typeface="Wingdings" pitchFamily="2" charset="2"/>
              <a:buChar char="§"/>
              <a:tabLst/>
              <a:defRPr/>
            </a:pPr>
            <a:r>
              <a:rPr kumimoji="0" lang="en-CA" sz="2000" b="1" i="0" u="none" strike="noStrike" kern="1200" cap="none" spc="0" normalizeH="0" baseline="0" noProof="0" dirty="0">
                <a:ln>
                  <a:noFill/>
                </a:ln>
                <a:solidFill>
                  <a:prstClr val="white"/>
                </a:solidFill>
                <a:effectLst/>
                <a:uLnTx/>
                <a:uFillTx/>
                <a:latin typeface="Calibri"/>
                <a:ea typeface="+mn-ea"/>
                <a:cs typeface="+mn-cs"/>
              </a:rPr>
              <a:t>Interagency cooperation and coordination </a:t>
            </a:r>
          </a:p>
          <a:p>
            <a:pPr marL="342900" marR="0" lvl="0" indent="-342900" algn="l" defTabSz="914400" rtl="0" eaLnBrk="1" fontAlgn="auto" latinLnBrk="0" hangingPunct="1">
              <a:lnSpc>
                <a:spcPct val="100000"/>
              </a:lnSpc>
              <a:spcBef>
                <a:spcPct val="20000"/>
              </a:spcBef>
              <a:spcAft>
                <a:spcPts val="0"/>
              </a:spcAft>
              <a:buClr>
                <a:srgbClr val="FEB80A"/>
              </a:buClr>
              <a:buSzTx/>
              <a:buFont typeface="Wingdings" pitchFamily="2" charset="2"/>
              <a:buChar char="§"/>
              <a:tabLst/>
              <a:defRPr/>
            </a:pPr>
            <a:endParaRPr kumimoji="0" lang="en-CA" sz="20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FEB80A"/>
              </a:buClr>
              <a:buSzTx/>
              <a:buFont typeface="Wingdings" pitchFamily="2" charset="2"/>
              <a:buChar char="§"/>
              <a:tabLst/>
              <a:defRPr/>
            </a:pPr>
            <a:r>
              <a:rPr kumimoji="0" lang="en-CA" sz="2000" b="1" i="0" u="none" strike="noStrike" kern="1200" cap="none" spc="0" normalizeH="0" baseline="0" noProof="0" dirty="0">
                <a:ln>
                  <a:noFill/>
                </a:ln>
                <a:solidFill>
                  <a:prstClr val="white"/>
                </a:solidFill>
                <a:effectLst/>
                <a:uLnTx/>
                <a:uFillTx/>
                <a:latin typeface="Calibri"/>
                <a:ea typeface="+mn-ea"/>
                <a:cs typeface="+mn-cs"/>
              </a:rPr>
              <a:t>Supervision and monitoring of compliance</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Content Placeholder 6">
            <a:extLst>
              <a:ext uri="{FF2B5EF4-FFF2-40B4-BE49-F238E27FC236}">
                <a16:creationId xmlns:a16="http://schemas.microsoft.com/office/drawing/2014/main" id="{FE2BAE83-EA5F-B3A3-6000-8D7DF7660DCB}"/>
              </a:ext>
            </a:extLst>
          </p:cNvPr>
          <p:cNvPicPr>
            <a:picLocks noGrp="1" noChangeAspect="1"/>
          </p:cNvPicPr>
          <p:nvPr>
            <p:ph idx="1"/>
          </p:nvPr>
        </p:nvPicPr>
        <p:blipFill>
          <a:blip r:embed="rId3"/>
          <a:stretch>
            <a:fillRect/>
          </a:stretch>
        </p:blipFill>
        <p:spPr>
          <a:xfrm>
            <a:off x="255634" y="1362392"/>
            <a:ext cx="3507462" cy="4916487"/>
          </a:xfrm>
          <a:prstGeom prst="rect">
            <a:avLst/>
          </a:prstGeom>
        </p:spPr>
      </p:pic>
    </p:spTree>
    <p:extLst>
      <p:ext uri="{BB962C8B-B14F-4D97-AF65-F5344CB8AC3E}">
        <p14:creationId xmlns:p14="http://schemas.microsoft.com/office/powerpoint/2010/main" val="32831648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0D359-DC8A-9189-04A1-3B15293DCF53}"/>
              </a:ext>
            </a:extLst>
          </p:cNvPr>
          <p:cNvSpPr>
            <a:spLocks noGrp="1"/>
          </p:cNvSpPr>
          <p:nvPr>
            <p:ph type="title"/>
          </p:nvPr>
        </p:nvSpPr>
        <p:spPr/>
        <p:txBody>
          <a:bodyPr/>
          <a:lstStyle/>
          <a:p>
            <a:r>
              <a:rPr lang="en-US" dirty="0"/>
              <a:t>Current Ratings Results</a:t>
            </a:r>
            <a:endParaRPr lang="en-GB" dirty="0"/>
          </a:p>
        </p:txBody>
      </p:sp>
      <p:pic>
        <p:nvPicPr>
          <p:cNvPr id="4" name="Content Placeholder 3">
            <a:extLst>
              <a:ext uri="{FF2B5EF4-FFF2-40B4-BE49-F238E27FC236}">
                <a16:creationId xmlns:a16="http://schemas.microsoft.com/office/drawing/2014/main" id="{088518EC-7B6E-E1F6-2540-3F42C9A8AEA5}"/>
              </a:ext>
            </a:extLst>
          </p:cNvPr>
          <p:cNvPicPr>
            <a:picLocks noGrp="1" noChangeAspect="1"/>
          </p:cNvPicPr>
          <p:nvPr>
            <p:ph idx="1"/>
          </p:nvPr>
        </p:nvPicPr>
        <p:blipFill>
          <a:blip r:embed="rId2"/>
          <a:stretch>
            <a:fillRect/>
          </a:stretch>
        </p:blipFill>
        <p:spPr>
          <a:xfrm>
            <a:off x="6270995" y="3719656"/>
            <a:ext cx="6504998" cy="2912685"/>
          </a:xfrm>
          <a:prstGeom prst="rect">
            <a:avLst/>
          </a:prstGeom>
        </p:spPr>
      </p:pic>
      <p:pic>
        <p:nvPicPr>
          <p:cNvPr id="5" name="Picture 4">
            <a:extLst>
              <a:ext uri="{FF2B5EF4-FFF2-40B4-BE49-F238E27FC236}">
                <a16:creationId xmlns:a16="http://schemas.microsoft.com/office/drawing/2014/main" id="{F51FA330-F2E6-789D-DCC3-A7CB2B6651CC}"/>
              </a:ext>
            </a:extLst>
          </p:cNvPr>
          <p:cNvPicPr>
            <a:picLocks noChangeAspect="1"/>
          </p:cNvPicPr>
          <p:nvPr/>
        </p:nvPicPr>
        <p:blipFill>
          <a:blip r:embed="rId3"/>
          <a:stretch>
            <a:fillRect/>
          </a:stretch>
        </p:blipFill>
        <p:spPr>
          <a:xfrm>
            <a:off x="-124310" y="778469"/>
            <a:ext cx="6943945" cy="5759505"/>
          </a:xfrm>
          <a:prstGeom prst="rect">
            <a:avLst/>
          </a:prstGeom>
        </p:spPr>
      </p:pic>
    </p:spTree>
    <p:extLst>
      <p:ext uri="{BB962C8B-B14F-4D97-AF65-F5344CB8AC3E}">
        <p14:creationId xmlns:p14="http://schemas.microsoft.com/office/powerpoint/2010/main" val="1138623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0CB42-948E-E56C-7014-66B5CEE9CC50}"/>
              </a:ext>
            </a:extLst>
          </p:cNvPr>
          <p:cNvSpPr>
            <a:spLocks noGrp="1"/>
          </p:cNvSpPr>
          <p:nvPr>
            <p:ph type="ctrTitle"/>
          </p:nvPr>
        </p:nvSpPr>
        <p:spPr>
          <a:xfrm>
            <a:off x="613579" y="3245476"/>
            <a:ext cx="7006421" cy="1544571"/>
          </a:xfrm>
        </p:spPr>
        <p:txBody>
          <a:bodyPr>
            <a:normAutofit/>
          </a:bodyPr>
          <a:lstStyle/>
          <a:p>
            <a:pPr algn="ctr"/>
            <a:r>
              <a:rPr lang="en-GB" sz="6000">
                <a:solidFill>
                  <a:schemeClr val="accent6">
                    <a:lumMod val="75000"/>
                  </a:schemeClr>
                </a:solidFill>
                <a:effectLst>
                  <a:outerShdw blurRad="38100" dist="38100" dir="2700000" algn="tl">
                    <a:srgbClr val="000000">
                      <a:alpha val="43137"/>
                    </a:srgbClr>
                  </a:outerShdw>
                </a:effectLst>
              </a:rPr>
              <a:t>Question Time</a:t>
            </a:r>
          </a:p>
        </p:txBody>
      </p:sp>
    </p:spTree>
    <p:extLst>
      <p:ext uri="{BB962C8B-B14F-4D97-AF65-F5344CB8AC3E}">
        <p14:creationId xmlns:p14="http://schemas.microsoft.com/office/powerpoint/2010/main" val="274738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A823-CB54-D6BB-C161-240EFF97453E}"/>
              </a:ext>
            </a:extLst>
          </p:cNvPr>
          <p:cNvSpPr>
            <a:spLocks noGrp="1"/>
          </p:cNvSpPr>
          <p:nvPr>
            <p:ph type="title"/>
          </p:nvPr>
        </p:nvSpPr>
        <p:spPr>
          <a:xfrm>
            <a:off x="838200" y="115410"/>
            <a:ext cx="10515600" cy="896644"/>
          </a:xfrm>
        </p:spPr>
        <p:txBody>
          <a:bodyPr>
            <a:normAutofit/>
          </a:bodyPr>
          <a:lstStyle/>
          <a:p>
            <a:pPr algn="ctr"/>
            <a:r>
              <a:rPr lang="en-GB" b="1" dirty="0"/>
              <a:t>Global Comparison</a:t>
            </a:r>
          </a:p>
        </p:txBody>
      </p:sp>
      <p:pic>
        <p:nvPicPr>
          <p:cNvPr id="4" name="Content Placeholder 3">
            <a:extLst>
              <a:ext uri="{FF2B5EF4-FFF2-40B4-BE49-F238E27FC236}">
                <a16:creationId xmlns:a16="http://schemas.microsoft.com/office/drawing/2014/main" id="{841BD98D-0AF2-815B-C39A-652B311963B1}"/>
              </a:ext>
            </a:extLst>
          </p:cNvPr>
          <p:cNvPicPr>
            <a:picLocks noGrp="1" noChangeAspect="1"/>
          </p:cNvPicPr>
          <p:nvPr>
            <p:ph idx="1"/>
          </p:nvPr>
        </p:nvPicPr>
        <p:blipFill>
          <a:blip r:embed="rId2"/>
          <a:stretch>
            <a:fillRect/>
          </a:stretch>
        </p:blipFill>
        <p:spPr>
          <a:xfrm>
            <a:off x="76907" y="858623"/>
            <a:ext cx="5690622" cy="5999377"/>
          </a:xfrm>
          <a:prstGeom prst="rect">
            <a:avLst/>
          </a:prstGeom>
        </p:spPr>
      </p:pic>
      <p:pic>
        <p:nvPicPr>
          <p:cNvPr id="5" name="Picture 4">
            <a:extLst>
              <a:ext uri="{FF2B5EF4-FFF2-40B4-BE49-F238E27FC236}">
                <a16:creationId xmlns:a16="http://schemas.microsoft.com/office/drawing/2014/main" id="{60AAB9D7-6BB3-C179-6E78-110D4660740D}"/>
              </a:ext>
            </a:extLst>
          </p:cNvPr>
          <p:cNvPicPr>
            <a:picLocks noChangeAspect="1"/>
          </p:cNvPicPr>
          <p:nvPr/>
        </p:nvPicPr>
        <p:blipFill rotWithShape="1">
          <a:blip r:embed="rId3"/>
          <a:srcRect t="8424" r="813" b="7930"/>
          <a:stretch/>
        </p:blipFill>
        <p:spPr>
          <a:xfrm>
            <a:off x="5767529" y="1198485"/>
            <a:ext cx="6347564" cy="4145208"/>
          </a:xfrm>
          <a:prstGeom prst="rect">
            <a:avLst/>
          </a:prstGeom>
        </p:spPr>
      </p:pic>
    </p:spTree>
    <p:extLst>
      <p:ext uri="{BB962C8B-B14F-4D97-AF65-F5344CB8AC3E}">
        <p14:creationId xmlns:p14="http://schemas.microsoft.com/office/powerpoint/2010/main" val="2423673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34C6E-36E3-9F3D-FB5C-343913C811E4}"/>
              </a:ext>
            </a:extLst>
          </p:cNvPr>
          <p:cNvSpPr>
            <a:spLocks noGrp="1"/>
          </p:cNvSpPr>
          <p:nvPr>
            <p:ph type="title"/>
          </p:nvPr>
        </p:nvSpPr>
        <p:spPr/>
        <p:txBody>
          <a:bodyPr/>
          <a:lstStyle/>
          <a:p>
            <a:endParaRPr lang="en-US"/>
          </a:p>
        </p:txBody>
      </p:sp>
      <p:pic>
        <p:nvPicPr>
          <p:cNvPr id="5" name="Content Placeholder 4" descr="A blue background with a check mark and a shield&#10;&#10;Description automatically generated">
            <a:extLst>
              <a:ext uri="{FF2B5EF4-FFF2-40B4-BE49-F238E27FC236}">
                <a16:creationId xmlns:a16="http://schemas.microsoft.com/office/drawing/2014/main" id="{D914A0F1-2000-AF5F-4CF4-8F21276107BE}"/>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247032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84D53-9462-631E-C74A-10692B3B82D9}"/>
              </a:ext>
            </a:extLst>
          </p:cNvPr>
          <p:cNvSpPr>
            <a:spLocks noGrp="1"/>
          </p:cNvSpPr>
          <p:nvPr>
            <p:ph type="title"/>
          </p:nvPr>
        </p:nvSpPr>
        <p:spPr>
          <a:xfrm>
            <a:off x="490057" y="75705"/>
            <a:ext cx="10515600" cy="1325563"/>
          </a:xfrm>
        </p:spPr>
        <p:txBody>
          <a:bodyPr>
            <a:normAutofit/>
          </a:bodyPr>
          <a:lstStyle/>
          <a:p>
            <a:r>
              <a:rPr lang="en-GB" sz="3200" dirty="0"/>
              <a:t>5 Key Messages</a:t>
            </a:r>
            <a:endParaRPr lang="en-GB" sz="3200" dirty="0">
              <a:highlight>
                <a:srgbClr val="00FF00"/>
              </a:highlight>
            </a:endParaRPr>
          </a:p>
        </p:txBody>
      </p:sp>
      <p:sp>
        <p:nvSpPr>
          <p:cNvPr id="5" name="Content Placeholder 4">
            <a:extLst>
              <a:ext uri="{FF2B5EF4-FFF2-40B4-BE49-F238E27FC236}">
                <a16:creationId xmlns:a16="http://schemas.microsoft.com/office/drawing/2014/main" id="{C4770EA0-84A8-959E-B1FF-8859D1D3CC7D}"/>
              </a:ext>
            </a:extLst>
          </p:cNvPr>
          <p:cNvSpPr>
            <a:spLocks noGrp="1"/>
          </p:cNvSpPr>
          <p:nvPr>
            <p:ph idx="1"/>
          </p:nvPr>
        </p:nvSpPr>
        <p:spPr>
          <a:xfrm>
            <a:off x="432034" y="1316867"/>
            <a:ext cx="10896600" cy="5465428"/>
          </a:xfrm>
        </p:spPr>
        <p:txBody>
          <a:bodyPr>
            <a:normAutofit/>
          </a:bodyPr>
          <a:lstStyle/>
          <a:p>
            <a:pPr marL="342900" indent="-342900">
              <a:buAutoNum type="arabicPeriod"/>
            </a:pPr>
            <a:r>
              <a:rPr lang="en-GB" sz="1800" b="1" dirty="0">
                <a:effectLst/>
                <a:latin typeface="Aptos" panose="020B0004020202020204" pitchFamily="34" charset="0"/>
                <a:ea typeface="Aptos" panose="020B0004020202020204" pitchFamily="34" charset="0"/>
                <a:cs typeface="Times New Roman" panose="02020603050405020304" pitchFamily="18" charset="0"/>
              </a:rPr>
              <a:t>High-Level of Compliance with International Standards </a:t>
            </a:r>
            <a:endParaRPr lang="en-GB" sz="2200" dirty="0"/>
          </a:p>
          <a:p>
            <a:pPr marL="342900" indent="-342900">
              <a:buAutoNum type="arabicPeriod"/>
            </a:pPr>
            <a:r>
              <a:rPr lang="en-GB" sz="1800" b="1" dirty="0">
                <a:effectLst/>
                <a:latin typeface="Aptos" panose="020B0004020202020204" pitchFamily="34" charset="0"/>
                <a:ea typeface="Aptos" panose="020B0004020202020204" pitchFamily="34" charset="0"/>
                <a:cs typeface="Times New Roman" panose="02020603050405020304" pitchFamily="18" charset="0"/>
              </a:rPr>
              <a:t>Confidence and Trust </a:t>
            </a:r>
          </a:p>
          <a:p>
            <a:pPr marL="342900" indent="-342900">
              <a:buAutoNum type="arabicPeriod"/>
            </a:pPr>
            <a:r>
              <a:rPr lang="en-GB" sz="1800" b="1" dirty="0">
                <a:effectLst/>
                <a:latin typeface="Aptos" panose="020B0004020202020204" pitchFamily="34" charset="0"/>
                <a:ea typeface="Aptos" panose="020B0004020202020204" pitchFamily="34" charset="0"/>
                <a:cs typeface="Times New Roman" panose="02020603050405020304" pitchFamily="18" charset="0"/>
              </a:rPr>
              <a:t>Risk Understanding and Beneficial Ownership </a:t>
            </a:r>
          </a:p>
          <a:p>
            <a:pPr lvl="1"/>
            <a:r>
              <a:rPr lang="en-GB" sz="1800" dirty="0">
                <a:effectLst/>
                <a:latin typeface="Aptos" panose="020B0004020202020204" pitchFamily="34" charset="0"/>
                <a:ea typeface="Aptos" panose="020B0004020202020204" pitchFamily="34" charset="0"/>
                <a:cs typeface="Times New Roman" panose="02020603050405020304" pitchFamily="18" charset="0"/>
              </a:rPr>
              <a:t>Jersey obtains a rare rating, held by only 3 countries worldwide, of a HIGH Level of effectiveness for risk understanding and national co-operation/co-ordination</a:t>
            </a:r>
            <a:endParaRPr lang="en-GB" sz="1800" b="1" dirty="0">
              <a:latin typeface="Aptos" panose="020B0004020202020204" pitchFamily="34" charset="0"/>
              <a:ea typeface="Aptos" panose="020B0004020202020204" pitchFamily="34" charset="0"/>
              <a:cs typeface="Times New Roman" panose="02020603050405020304" pitchFamily="18" charset="0"/>
            </a:endParaRPr>
          </a:p>
          <a:p>
            <a:pPr lvl="1"/>
            <a:r>
              <a:rPr lang="en-GB" sz="1800" dirty="0">
                <a:latin typeface="Aptos" panose="020B0004020202020204" pitchFamily="34" charset="0"/>
                <a:ea typeface="Aptos" panose="020B0004020202020204" pitchFamily="34" charset="0"/>
                <a:cs typeface="Times New Roman" panose="02020603050405020304" pitchFamily="18" charset="0"/>
              </a:rPr>
              <a:t>A</a:t>
            </a:r>
            <a:r>
              <a:rPr lang="en-GB" sz="1800" dirty="0">
                <a:effectLst/>
                <a:latin typeface="Aptos" panose="020B0004020202020204" pitchFamily="34" charset="0"/>
                <a:ea typeface="Aptos" panose="020B0004020202020204" pitchFamily="34" charset="0"/>
                <a:cs typeface="Times New Roman" panose="02020603050405020304" pitchFamily="18" charset="0"/>
              </a:rPr>
              <a:t>ccuracy and transparency of beneficial ownership information for legal persons and arrangements is praised by the assessment team - wide range of mitigating measures in place to reduce risk such as risk assessment, ongoing vetting of information and Registry supervision which occur in few other countries around the world. </a:t>
            </a:r>
            <a:endParaRPr lang="en-GB" sz="1400" b="1"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GB" sz="1800" b="1" dirty="0">
                <a:effectLst/>
                <a:latin typeface="Aptos" panose="020B0004020202020204" pitchFamily="34" charset="0"/>
                <a:ea typeface="Aptos" panose="020B0004020202020204" pitchFamily="34" charset="0"/>
                <a:cs typeface="Times New Roman" panose="02020603050405020304" pitchFamily="18" charset="0"/>
              </a:rPr>
              <a:t>4. Recommendations for improvement </a:t>
            </a:r>
          </a:p>
          <a:p>
            <a:pPr lvl="1"/>
            <a:r>
              <a:rPr lang="en-GB" sz="1800" dirty="0">
                <a:latin typeface="Aptos" panose="020B0004020202020204" pitchFamily="34" charset="0"/>
                <a:cs typeface="Times New Roman" panose="02020603050405020304" pitchFamily="18" charset="0"/>
              </a:rPr>
              <a:t>Supervision </a:t>
            </a:r>
          </a:p>
          <a:p>
            <a:pPr lvl="1"/>
            <a:r>
              <a:rPr lang="en-GB" sz="1800" dirty="0">
                <a:latin typeface="Aptos" panose="020B0004020202020204" pitchFamily="34" charset="0"/>
                <a:cs typeface="Times New Roman" panose="02020603050405020304" pitchFamily="18" charset="0"/>
              </a:rPr>
              <a:t>Preventative Measures</a:t>
            </a:r>
          </a:p>
          <a:p>
            <a:pPr lvl="1"/>
            <a:r>
              <a:rPr lang="en-GB" sz="1800" dirty="0">
                <a:latin typeface="Aptos" panose="020B0004020202020204" pitchFamily="34" charset="0"/>
                <a:cs typeface="Times New Roman" panose="02020603050405020304" pitchFamily="18" charset="0"/>
              </a:rPr>
              <a:t>Financial Intelligence</a:t>
            </a:r>
          </a:p>
          <a:p>
            <a:pPr lvl="1"/>
            <a:r>
              <a:rPr lang="en-GB" sz="1800" dirty="0">
                <a:latin typeface="Aptos" panose="020B0004020202020204" pitchFamily="34" charset="0"/>
                <a:cs typeface="Times New Roman" panose="02020603050405020304" pitchFamily="18" charset="0"/>
              </a:rPr>
              <a:t>Investigation &amp; Prosecution</a:t>
            </a:r>
            <a:endParaRPr lang="en-GB" sz="1800" dirty="0"/>
          </a:p>
          <a:p>
            <a:pPr marL="0" indent="0">
              <a:buNone/>
            </a:pPr>
            <a:r>
              <a:rPr lang="en-GB" sz="1800" b="1" dirty="0">
                <a:effectLst/>
                <a:latin typeface="Aptos" panose="020B0004020202020204" pitchFamily="34" charset="0"/>
                <a:ea typeface="Aptos" panose="020B0004020202020204" pitchFamily="34" charset="0"/>
                <a:cs typeface="Times New Roman" panose="02020603050405020304" pitchFamily="18" charset="0"/>
              </a:rPr>
              <a:t>5. Foundations for growth </a:t>
            </a:r>
            <a:endParaRPr lang="en-GB" dirty="0"/>
          </a:p>
        </p:txBody>
      </p:sp>
    </p:spTree>
    <p:extLst>
      <p:ext uri="{BB962C8B-B14F-4D97-AF65-F5344CB8AC3E}">
        <p14:creationId xmlns:p14="http://schemas.microsoft.com/office/powerpoint/2010/main" val="1209274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56E80-BD73-3BC5-2CBB-7864B5C76B47}"/>
              </a:ext>
            </a:extLst>
          </p:cNvPr>
          <p:cNvSpPr>
            <a:spLocks noGrp="1"/>
          </p:cNvSpPr>
          <p:nvPr>
            <p:ph type="title"/>
          </p:nvPr>
        </p:nvSpPr>
        <p:spPr/>
        <p:txBody>
          <a:bodyPr/>
          <a:lstStyle/>
          <a:p>
            <a:endParaRPr lang="en-US"/>
          </a:p>
        </p:txBody>
      </p:sp>
      <p:pic>
        <p:nvPicPr>
          <p:cNvPr id="5" name="Content Placeholder 4" descr="A blue background with white text&#10;&#10;Description automatically generated">
            <a:extLst>
              <a:ext uri="{FF2B5EF4-FFF2-40B4-BE49-F238E27FC236}">
                <a16:creationId xmlns:a16="http://schemas.microsoft.com/office/drawing/2014/main" id="{6ACF71E8-9386-8134-A9B5-CFE3D103003D}"/>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429512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B1400-D4A5-B8B0-A42E-55C22C41E1DB}"/>
              </a:ext>
            </a:extLst>
          </p:cNvPr>
          <p:cNvSpPr>
            <a:spLocks noGrp="1"/>
          </p:cNvSpPr>
          <p:nvPr>
            <p:ph type="title"/>
          </p:nvPr>
        </p:nvSpPr>
        <p:spPr/>
        <p:txBody>
          <a:bodyPr/>
          <a:lstStyle/>
          <a:p>
            <a:endParaRPr lang="en-US"/>
          </a:p>
        </p:txBody>
      </p:sp>
      <p:pic>
        <p:nvPicPr>
          <p:cNvPr id="5" name="Content Placeholder 4" descr="A diagram of a diagram&#10;&#10;Description automatically generated with medium confidence">
            <a:extLst>
              <a:ext uri="{FF2B5EF4-FFF2-40B4-BE49-F238E27FC236}">
                <a16:creationId xmlns:a16="http://schemas.microsoft.com/office/drawing/2014/main" id="{06E2DAF4-144F-B974-CF27-7CB83534B070}"/>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287830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2286DF-2F84-387D-EEFB-CEAF63479C06}"/>
              </a:ext>
            </a:extLst>
          </p:cNvPr>
          <p:cNvSpPr>
            <a:spLocks noGrp="1"/>
          </p:cNvSpPr>
          <p:nvPr>
            <p:ph type="title"/>
          </p:nvPr>
        </p:nvSpPr>
        <p:spPr/>
        <p:txBody>
          <a:bodyPr/>
          <a:lstStyle/>
          <a:p>
            <a:r>
              <a:rPr lang="en-GB" dirty="0"/>
              <a:t>High Level Action Areas – JFSC &amp; Registry</a:t>
            </a:r>
          </a:p>
        </p:txBody>
      </p:sp>
      <p:sp>
        <p:nvSpPr>
          <p:cNvPr id="7" name="Content Placeholder 6">
            <a:extLst>
              <a:ext uri="{FF2B5EF4-FFF2-40B4-BE49-F238E27FC236}">
                <a16:creationId xmlns:a16="http://schemas.microsoft.com/office/drawing/2014/main" id="{A6523FED-354D-8734-916D-6CEB5AF49C52}"/>
              </a:ext>
            </a:extLst>
          </p:cNvPr>
          <p:cNvSpPr>
            <a:spLocks noGrp="1"/>
          </p:cNvSpPr>
          <p:nvPr>
            <p:ph idx="1"/>
          </p:nvPr>
        </p:nvSpPr>
        <p:spPr/>
        <p:txBody>
          <a:bodyPr/>
          <a:lstStyle/>
          <a:p>
            <a:pPr marL="0" indent="0">
              <a:buNone/>
            </a:pPr>
            <a:endParaRPr lang="en-GB" u="sng" dirty="0"/>
          </a:p>
          <a:p>
            <a:pPr>
              <a:buFont typeface="Wingdings" panose="05000000000000000000" pitchFamily="2" charset="2"/>
              <a:buChar char="ü"/>
            </a:pPr>
            <a:r>
              <a:rPr lang="en-GB" dirty="0"/>
              <a:t>Review &amp; update guidance</a:t>
            </a:r>
          </a:p>
          <a:p>
            <a:pPr>
              <a:buFont typeface="Wingdings" panose="05000000000000000000" pitchFamily="2" charset="2"/>
              <a:buChar char="ü"/>
            </a:pPr>
            <a:endParaRPr lang="en-GB" dirty="0"/>
          </a:p>
          <a:p>
            <a:pPr>
              <a:buFont typeface="Wingdings" panose="05000000000000000000" pitchFamily="2" charset="2"/>
              <a:buChar char="ü"/>
            </a:pPr>
            <a:r>
              <a:rPr lang="en-GB" dirty="0"/>
              <a:t>Review &amp; Enhance data collection</a:t>
            </a:r>
          </a:p>
          <a:p>
            <a:pPr>
              <a:buFont typeface="Wingdings" panose="05000000000000000000" pitchFamily="2" charset="2"/>
              <a:buChar char="ü"/>
            </a:pPr>
            <a:endParaRPr lang="en-GB" dirty="0"/>
          </a:p>
          <a:p>
            <a:pPr>
              <a:buFont typeface="Wingdings" panose="05000000000000000000" pitchFamily="2" charset="2"/>
              <a:buChar char="ü"/>
            </a:pPr>
            <a:r>
              <a:rPr lang="en-GB" dirty="0"/>
              <a:t>Review Supervisory practices, including sanctions</a:t>
            </a:r>
          </a:p>
          <a:p>
            <a:pPr>
              <a:buFont typeface="Wingdings" panose="05000000000000000000" pitchFamily="2" charset="2"/>
              <a:buChar char="ü"/>
            </a:pPr>
            <a:endParaRPr lang="en-GB" dirty="0"/>
          </a:p>
          <a:p>
            <a:pPr>
              <a:buFont typeface="Wingdings" panose="05000000000000000000" pitchFamily="2" charset="2"/>
              <a:buChar char="ü"/>
            </a:pPr>
            <a:r>
              <a:rPr lang="en-GB" dirty="0"/>
              <a:t>Obliged Entity access (with discrepancy reporting)</a:t>
            </a:r>
          </a:p>
          <a:p>
            <a:pPr marL="0" indent="0">
              <a:buNone/>
            </a:pPr>
            <a:r>
              <a:rPr lang="en-GB" dirty="0"/>
              <a:t> </a:t>
            </a:r>
          </a:p>
        </p:txBody>
      </p:sp>
      <p:pic>
        <p:nvPicPr>
          <p:cNvPr id="8" name="Picture 7">
            <a:extLst>
              <a:ext uri="{FF2B5EF4-FFF2-40B4-BE49-F238E27FC236}">
                <a16:creationId xmlns:a16="http://schemas.microsoft.com/office/drawing/2014/main" id="{FED68377-12DF-B5B7-6311-953B0FFAB94A}"/>
              </a:ext>
            </a:extLst>
          </p:cNvPr>
          <p:cNvPicPr>
            <a:picLocks noChangeAspect="1"/>
          </p:cNvPicPr>
          <p:nvPr/>
        </p:nvPicPr>
        <p:blipFill>
          <a:blip r:embed="rId2"/>
          <a:stretch>
            <a:fillRect/>
          </a:stretch>
        </p:blipFill>
        <p:spPr>
          <a:xfrm>
            <a:off x="5855771" y="1576655"/>
            <a:ext cx="5709654" cy="1667989"/>
          </a:xfrm>
          <a:prstGeom prst="rect">
            <a:avLst/>
          </a:prstGeom>
        </p:spPr>
      </p:pic>
    </p:spTree>
    <p:extLst>
      <p:ext uri="{BB962C8B-B14F-4D97-AF65-F5344CB8AC3E}">
        <p14:creationId xmlns:p14="http://schemas.microsoft.com/office/powerpoint/2010/main" val="16904516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 name="BJHEADERFOOTERTEXTMARKING" val="JFSC Sensitive "/>
</p:tagLst>
</file>

<file path=ppt/tags/tag10.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Lst>
</file>

<file path=ppt/tags/tag11.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Lst>
</file>

<file path=ppt/tags/tag12.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Lst>
</file>

<file path=ppt/tags/tag13.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Lst>
</file>

<file path=ppt/tags/tag14.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Lst>
</file>

<file path=ppt/tags/tag15.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 name="BJHEADERFOOTERTEXTMARKING" val="JFSC Sensitive "/>
</p:tagLst>
</file>

<file path=ppt/tags/tag16.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 name="BJHEADERFOOTERTEXTMARKING" val="JFSC Sensitive "/>
</p:tagLst>
</file>

<file path=ppt/tags/tag17.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 name="BJHEADERFOOTERTEXTMARKING" val="JFSC Sensitive "/>
</p:tagLst>
</file>

<file path=ppt/tags/tag18.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 name="BJHEADERFOOTERTEXTMARKING" val="JFSC Sensitive "/>
</p:tagLst>
</file>

<file path=ppt/tags/tag19.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 name="BJHEADERFOOTERTEXTMARKING" val="JFSC Sensitive "/>
</p:tagLst>
</file>

<file path=ppt/tags/tag2.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 name="BJHEADERFOOTERTEXTMARKING" val="JFSC Sensitive "/>
</p:tagLst>
</file>

<file path=ppt/tags/tag20.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 name="BJHEADERFOOTERTEXTMARKING" val="JFSC Sensitive "/>
</p:tagLst>
</file>

<file path=ppt/tags/tag21.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 name="BJHEADERFOOTERTEXTMARKING" val="JFSC Sensitive "/>
</p:tagLst>
</file>

<file path=ppt/tags/tag22.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 name="BJHEADERFOOTERTEXTMARKING" val="JFSC Sensitive "/>
</p:tagLst>
</file>

<file path=ppt/tags/tag23.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Lst>
</file>

<file path=ppt/tags/tag24.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 name="BJHEADERFOOTERTEXTMARKING" val="JFSC Sensitive "/>
</p:tagLst>
</file>

<file path=ppt/tags/tag25.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 name="BJHEADERFOOTERTEXTMARKING" val="JFSC Sensitive "/>
</p:tagLst>
</file>

<file path=ppt/tags/tag26.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 name="BJHEADERFOOTERTEXTMARKING" val="JFSC Sensitive "/>
</p:tagLst>
</file>

<file path=ppt/tags/tag3.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Lst>
</file>

<file path=ppt/tags/tag4.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 name="BJHEADERFOOTERTEXTMARKING" val="JFSC Sensitive "/>
</p:tagLst>
</file>

<file path=ppt/tags/tag5.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Lst>
</file>

<file path=ppt/tags/tag6.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Lst>
</file>

<file path=ppt/tags/tag7.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Lst>
</file>

<file path=ppt/tags/tag8.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Lst>
</file>

<file path=ppt/tags/tag9.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JFSC Sensitive "/>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vernment of Jersey Presentation Template  -  Read-Only" id="{D521AFD0-CA43-4667-B703-253729E025AA}" vid="{4C03E55E-AA9A-4D43-85AC-63EE6AF92DAD}"/>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vernment of Jersey Presentation Template  -  Read-Only" id="{D521AFD0-CA43-4667-B703-253729E025AA}" vid="{4C03E55E-AA9A-4D43-85AC-63EE6AF92DAD}"/>
    </a:ext>
  </a:extLst>
</a:theme>
</file>

<file path=ppt/theme/theme4.xml><?xml version="1.0" encoding="utf-8"?>
<a:theme xmlns:a="http://schemas.openxmlformats.org/drawingml/2006/main" name="1_JFSC">
  <a:themeElements>
    <a:clrScheme name="JFSC Primary">
      <a:dk1>
        <a:srgbClr val="FFFFFF"/>
      </a:dk1>
      <a:lt1>
        <a:sysClr val="window" lastClr="FFFFFF"/>
      </a:lt1>
      <a:dk2>
        <a:srgbClr val="FFFFFF"/>
      </a:dk2>
      <a:lt2>
        <a:srgbClr val="FFFFFF"/>
      </a:lt2>
      <a:accent1>
        <a:srgbClr val="000000"/>
      </a:accent1>
      <a:accent2>
        <a:srgbClr val="087DBA"/>
      </a:accent2>
      <a:accent3>
        <a:srgbClr val="00A974"/>
      </a:accent3>
      <a:accent4>
        <a:srgbClr val="D41C59"/>
      </a:accent4>
      <a:accent5>
        <a:srgbClr val="FCDC00"/>
      </a:accent5>
      <a:accent6>
        <a:srgbClr val="BBBDBF"/>
      </a:accent6>
      <a:hlink>
        <a:srgbClr val="087DBA"/>
      </a:hlink>
      <a:folHlink>
        <a:srgbClr val="087DBA"/>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nal JFSC presentation slides.potx" id="{14A00F95-9746-44A4-A93F-DAD39002D7DC}" vid="{714441E4-39EF-40B9-8D10-CE5824338F5E}"/>
    </a:ext>
  </a:extLst>
</a:theme>
</file>

<file path=ppt/theme/theme5.xml><?xml version="1.0" encoding="utf-8"?>
<a:theme xmlns:a="http://schemas.openxmlformats.org/drawingml/2006/main" name="1_JFSC">
  <a:themeElements>
    <a:clrScheme name="JFSC Primary">
      <a:dk1>
        <a:srgbClr val="FFFFFF"/>
      </a:dk1>
      <a:lt1>
        <a:sysClr val="window" lastClr="FFFFFF"/>
      </a:lt1>
      <a:dk2>
        <a:srgbClr val="FFFFFF"/>
      </a:dk2>
      <a:lt2>
        <a:srgbClr val="FFFFFF"/>
      </a:lt2>
      <a:accent1>
        <a:srgbClr val="000000"/>
      </a:accent1>
      <a:accent2>
        <a:srgbClr val="087DBA"/>
      </a:accent2>
      <a:accent3>
        <a:srgbClr val="00A974"/>
      </a:accent3>
      <a:accent4>
        <a:srgbClr val="D41C59"/>
      </a:accent4>
      <a:accent5>
        <a:srgbClr val="FCDC00"/>
      </a:accent5>
      <a:accent6>
        <a:srgbClr val="BBBDBF"/>
      </a:accent6>
      <a:hlink>
        <a:srgbClr val="087DBA"/>
      </a:hlink>
      <a:folHlink>
        <a:srgbClr val="087DBA"/>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nal JFSC presentation slides.potx" id="{14A00F95-9746-44A4-A93F-DAD39002D7DC}" vid="{714441E4-39EF-40B9-8D10-CE5824338F5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1fde2af-a69d-4252-b1a1-a378bcdad737" xsi:nil="true"/>
    <lcf76f155ced4ddcb4097134ff3c332f xmlns="1956826d-ddad-46e1-b9a5-013daebd319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505CCE163C9B4B9309A0E8C9DFF9E8" ma:contentTypeVersion="15" ma:contentTypeDescription="Create a new document." ma:contentTypeScope="" ma:versionID="df0f74ab583b64ba8fc24f111e8cbf10">
  <xsd:schema xmlns:xsd="http://www.w3.org/2001/XMLSchema" xmlns:xs="http://www.w3.org/2001/XMLSchema" xmlns:p="http://schemas.microsoft.com/office/2006/metadata/properties" xmlns:ns2="1956826d-ddad-46e1-b9a5-013daebd3193" xmlns:ns3="cb6d4ab5-9147-49fc-a4ef-15825935487e" xmlns:ns4="51fde2af-a69d-4252-b1a1-a378bcdad737" targetNamespace="http://schemas.microsoft.com/office/2006/metadata/properties" ma:root="true" ma:fieldsID="9d72ade1590e75c0392f97ee57d0233d" ns2:_="" ns3:_="" ns4:_="">
    <xsd:import namespace="1956826d-ddad-46e1-b9a5-013daebd3193"/>
    <xsd:import namespace="cb6d4ab5-9147-49fc-a4ef-15825935487e"/>
    <xsd:import namespace="51fde2af-a69d-4252-b1a1-a378bcdad73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56826d-ddad-46e1-b9a5-013daebd31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d51de4b-dbbc-4cb2-a294-3983c1b8930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b6d4ab5-9147-49fc-a4ef-15825935487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1fde2af-a69d-4252-b1a1-a378bcdad73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fe4139dc-2111-45ab-a0e2-2b4a163c0423}" ma:internalName="TaxCatchAll" ma:showField="CatchAllData" ma:web="cb6d4ab5-9147-49fc-a4ef-1582593548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429ED8-4108-454F-A842-C8BBD2054EC3}">
  <ds:schemaRefs>
    <ds:schemaRef ds:uri="http://schemas.microsoft.com/sharepoint/v3/contenttype/forms"/>
  </ds:schemaRefs>
</ds:datastoreItem>
</file>

<file path=customXml/itemProps2.xml><?xml version="1.0" encoding="utf-8"?>
<ds:datastoreItem xmlns:ds="http://schemas.openxmlformats.org/officeDocument/2006/customXml" ds:itemID="{233358F2-6BC0-43AC-B24B-A107EFD470FC}">
  <ds:schemaRefs>
    <ds:schemaRef ds:uri="1956826d-ddad-46e1-b9a5-013daebd3193"/>
    <ds:schemaRef ds:uri="51fde2af-a69d-4252-b1a1-a378bcdad737"/>
    <ds:schemaRef ds:uri="cb6d4ab5-9147-49fc-a4ef-15825935487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E300D7D-2651-47A3-A64E-3A7DECC28902}">
  <ds:schemaRefs>
    <ds:schemaRef ds:uri="1956826d-ddad-46e1-b9a5-013daebd3193"/>
    <ds:schemaRef ds:uri="51fde2af-a69d-4252-b1a1-a378bcdad737"/>
    <ds:schemaRef ds:uri="cb6d4ab5-9147-49fc-a4ef-1582593548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Government of Jersey Presentation Template</Template>
  <TotalTime>245</TotalTime>
  <Words>2561</Words>
  <Application>Microsoft Office PowerPoint</Application>
  <PresentationFormat>Widescreen</PresentationFormat>
  <Paragraphs>352</Paragraphs>
  <Slides>39</Slides>
  <Notes>15</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39</vt:i4>
      </vt:variant>
    </vt:vector>
  </HeadingPairs>
  <TitlesOfParts>
    <vt:vector size="51" baseType="lpstr">
      <vt:lpstr>Abadi</vt:lpstr>
      <vt:lpstr>Aptos</vt:lpstr>
      <vt:lpstr>Arial</vt:lpstr>
      <vt:lpstr>Calibri</vt:lpstr>
      <vt:lpstr>Segoe UI Semibold</vt:lpstr>
      <vt:lpstr>Segoe UI Semilight</vt:lpstr>
      <vt:lpstr>Wingdings</vt:lpstr>
      <vt:lpstr>Custom Design</vt:lpstr>
      <vt:lpstr>1_Custom Design</vt:lpstr>
      <vt:lpstr>2_Custom Design</vt:lpstr>
      <vt:lpstr>1_JFSC</vt:lpstr>
      <vt:lpstr>1_JFSC</vt:lpstr>
      <vt:lpstr>National Financial Crime Workplan</vt:lpstr>
      <vt:lpstr>PowerPoint Presentation</vt:lpstr>
      <vt:lpstr>PowerPoint Presentation</vt:lpstr>
      <vt:lpstr>Global Comparison</vt:lpstr>
      <vt:lpstr>PowerPoint Presentation</vt:lpstr>
      <vt:lpstr>5 Key Messages</vt:lpstr>
      <vt:lpstr>PowerPoint Presentation</vt:lpstr>
      <vt:lpstr>PowerPoint Presentation</vt:lpstr>
      <vt:lpstr>High Level Action Areas – JFSC &amp; Registry</vt:lpstr>
      <vt:lpstr>High Level Action Areas - FIU</vt:lpstr>
      <vt:lpstr>High Level Action Areas – Law Enforcement Agencies</vt:lpstr>
      <vt:lpstr>Government Actions</vt:lpstr>
      <vt:lpstr>Break</vt:lpstr>
      <vt:lpstr>Proliferation Financing</vt:lpstr>
      <vt:lpstr>Overview of an AML/CFT/CPF regime </vt:lpstr>
      <vt:lpstr>Illicit Financial Flows</vt:lpstr>
      <vt:lpstr>PF Flow diagram</vt:lpstr>
      <vt:lpstr>Proliferation financing often exploits global financial and corporate infrastructures</vt:lpstr>
      <vt:lpstr>The different forms of Proliferation Financing</vt:lpstr>
      <vt:lpstr>Revenue Raising – Legal (ish)</vt:lpstr>
      <vt:lpstr>Revenue Raising - Illegal</vt:lpstr>
      <vt:lpstr>The Lazarus heist: How North Korea almost pulled off a billion-dollar hack</vt:lpstr>
      <vt:lpstr>Crypto Theft</vt:lpstr>
      <vt:lpstr>Story of North Korea (DPRK) Unha-3 Rocket Debris and Foreign-Sourced Components </vt:lpstr>
      <vt:lpstr>DPRK procurement network involving father’s and son’s companies in Taiwan and US</vt:lpstr>
      <vt:lpstr>Daedong Credit Bank and DCB Finance Limited</vt:lpstr>
      <vt:lpstr>Embassies &amp; Diplomats</vt:lpstr>
      <vt:lpstr>North Korea’s Embassies and Diplomats</vt:lpstr>
      <vt:lpstr>Vulnerabilities in Africa </vt:lpstr>
      <vt:lpstr>Why are statues sanctioned goods?</vt:lpstr>
      <vt:lpstr>DPRK Bank Accounts in Africa (and maybe a bank!)</vt:lpstr>
      <vt:lpstr>And the list goes on….</vt:lpstr>
      <vt:lpstr>Key takeaways about proliferation financing</vt:lpstr>
      <vt:lpstr>1. FATF Standards – Rec. 7 &amp; IO11  </vt:lpstr>
      <vt:lpstr>FATF Standards – Recommendation 7</vt:lpstr>
      <vt:lpstr>FATF Standards - Immediate Outcome 11</vt:lpstr>
      <vt:lpstr>FATF Guidance</vt:lpstr>
      <vt:lpstr>Current Ratings Results</vt:lpstr>
      <vt:lpstr>Question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Nigel Drew</dc:creator>
  <cp:lastModifiedBy>Ian McDonald</cp:lastModifiedBy>
  <cp:revision>4</cp:revision>
  <cp:lastPrinted>2019-05-01T08:39:31Z</cp:lastPrinted>
  <dcterms:created xsi:type="dcterms:W3CDTF">2022-11-10T10:02:17Z</dcterms:created>
  <dcterms:modified xsi:type="dcterms:W3CDTF">2025-02-25T13:16:38Z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SoJDocumentType">
    <vt:lpwstr>2658;#Presentation|7c95443e-2561-4fb0-9089-e981c044cc7f</vt:lpwstr>
  </property>
  <property fmtid="{D5CDD505-2E9C-101B-9397-08002B2CF9AE}" pid="4" name="ContentTypeId">
    <vt:lpwstr>0x0101005A505CCE163C9B4B9309A0E8C9DFF9E8</vt:lpwstr>
  </property>
  <property fmtid="{D5CDD505-2E9C-101B-9397-08002B2CF9AE}" pid="5" name="MediaServiceImageTags">
    <vt:lpwstr/>
  </property>
</Properties>
</file>